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heme/themeOverride1.xml" ContentType="application/vnd.openxmlformats-officedocument.themeOverr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1"/>
  </p:notesMasterIdLst>
  <p:sldIdLst>
    <p:sldId id="256" r:id="rId2"/>
    <p:sldId id="279" r:id="rId3"/>
    <p:sldId id="320" r:id="rId4"/>
    <p:sldId id="315" r:id="rId5"/>
    <p:sldId id="257" r:id="rId6"/>
    <p:sldId id="280" r:id="rId7"/>
    <p:sldId id="281" r:id="rId8"/>
    <p:sldId id="284" r:id="rId9"/>
    <p:sldId id="321" r:id="rId10"/>
  </p:sldIdLst>
  <p:sldSz cx="12192000" cy="6858000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478"/>
    <p:restoredTop sz="94681"/>
  </p:normalViewPr>
  <p:slideViewPr>
    <p:cSldViewPr snapToGrid="0">
      <p:cViewPr varScale="1">
        <p:scale>
          <a:sx n="113" d="100"/>
          <a:sy n="113" d="100"/>
        </p:scale>
        <p:origin x="184" y="2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Arkusz_programu_Microsoft_Excel.xlsx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chartUserShapes" Target="../drawings/drawing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oleObject" Target="file:///C:\Users\Szymon\Downloads\punkty.xlsx" TargetMode="Externa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Szymon\Downloads\punkty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spc="0" baseline="0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pPr>
            <a:r>
              <a:rPr lang="pl-PL" sz="1600" b="1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Czy Pana(i) zdaniem bicie dzieci jako kara jest metodą wychowawczą, która:</a:t>
            </a:r>
          </a:p>
        </c:rich>
      </c:tx>
      <c:layout>
        <c:manualLayout>
          <c:xMode val="edge"/>
          <c:yMode val="edge"/>
          <c:x val="0.15794845260393017"/>
          <c:y val="2.4585049850544189E-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0" baseline="0">
              <a:solidFill>
                <a:schemeClr val="tx1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defRPr>
          </a:pPr>
          <a:endParaRPr lang="pl-PL"/>
        </a:p>
      </c:txPr>
    </c:title>
    <c:autoTitleDeleted val="0"/>
    <c:plotArea>
      <c:layout>
        <c:manualLayout>
          <c:layoutTarget val="inner"/>
          <c:xMode val="edge"/>
          <c:yMode val="edge"/>
          <c:x val="0.27434458305685394"/>
          <c:y val="0.16375966197298705"/>
          <c:w val="0.45422891664813259"/>
          <c:h val="0.765412164489083"/>
        </c:manualLayout>
      </c:layout>
      <c:pieChart>
        <c:varyColors val="1"/>
        <c:ser>
          <c:idx val="0"/>
          <c:order val="0"/>
          <c:dPt>
            <c:idx val="0"/>
            <c:bubble3D val="0"/>
            <c:spPr>
              <a:solidFill>
                <a:srgbClr val="7030A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A7AA-4C75-9D52-DB9D219A0354}"/>
              </c:ext>
            </c:extLst>
          </c:dPt>
          <c:dPt>
            <c:idx val="1"/>
            <c:bubble3D val="0"/>
            <c:spPr>
              <a:solidFill>
                <a:srgbClr val="E83F4B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A7AA-4C75-9D52-DB9D219A0354}"/>
              </c:ext>
            </c:extLst>
          </c:dPt>
          <c:dPt>
            <c:idx val="2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A7AA-4C75-9D52-DB9D219A0354}"/>
              </c:ext>
            </c:extLst>
          </c:dPt>
          <c:dPt>
            <c:idx val="3"/>
            <c:bubble3D val="0"/>
            <c:spPr>
              <a:solidFill>
                <a:schemeClr val="bg2">
                  <a:lumMod val="9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A7AA-4C75-9D52-DB9D219A0354}"/>
              </c:ext>
            </c:extLst>
          </c:dPt>
          <c:dLbls>
            <c:dLbl>
              <c:idx val="0"/>
              <c:layout>
                <c:manualLayout>
                  <c:x val="3.8330380135393707E-2"/>
                  <c:y val="-0.1951492820246831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A7AA-4C75-9D52-DB9D219A0354}"/>
                </c:ext>
              </c:extLst>
            </c:dLbl>
            <c:dLbl>
              <c:idx val="1"/>
              <c:layout>
                <c:manualLayout>
                  <c:x val="-4.1231690325948506E-2"/>
                  <c:y val="0.3282270125271986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400" b="0" i="0" u="none" strike="noStrike" kern="1200" baseline="0">
                      <a:solidFill>
                        <a:schemeClr val="tx1"/>
                      </a:solidFill>
                      <a:latin typeface="Lato" panose="020F0502020204030203" pitchFamily="34" charset="0"/>
                      <a:ea typeface="Lato" panose="020F0502020204030203" pitchFamily="34" charset="0"/>
                      <a:cs typeface="Lato" panose="020F0502020204030203" pitchFamily="34" charset="0"/>
                    </a:defRPr>
                  </a:pPr>
                  <a:endParaRPr lang="pl-PL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19235968020910113"/>
                      <c:h val="0.26306003340082285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A7AA-4C75-9D52-DB9D219A0354}"/>
                </c:ext>
              </c:extLst>
            </c:dLbl>
            <c:dLbl>
              <c:idx val="2"/>
              <c:layout>
                <c:manualLayout>
                  <c:x val="-0.23571229663831719"/>
                  <c:y val="0.18219832679482487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A7AA-4C75-9D52-DB9D219A0354}"/>
                </c:ext>
              </c:extLst>
            </c:dLbl>
            <c:dLbl>
              <c:idx val="3"/>
              <c:layout>
                <c:manualLayout>
                  <c:x val="0.23755050152285756"/>
                  <c:y val="5.4514653072670359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A7AA-4C75-9D52-DB9D219A035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/>
                    </a:solidFill>
                    <a:latin typeface="Lato" panose="020F0502020204030203" pitchFamily="34" charset="0"/>
                    <a:ea typeface="Lato" panose="020F0502020204030203" pitchFamily="34" charset="0"/>
                    <a:cs typeface="Lato" panose="020F0502020204030203" pitchFamily="34" charset="0"/>
                  </a:defRPr>
                </a:pPr>
                <a:endParaRPr lang="pl-PL"/>
              </a:p>
            </c:txPr>
            <c:dLblPos val="bestFit"/>
            <c:showLegendKey val="0"/>
            <c:showVal val="0"/>
            <c:showCatName val="1"/>
            <c:showSerName val="0"/>
            <c:showPercent val="0"/>
            <c:showBubbleSize val="0"/>
            <c:separator>
</c:separator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Arkusz1!$A$16:$A$19</c:f>
              <c:strCache>
                <c:ptCount val="4"/>
                <c:pt idx="0">
                  <c:v>Nigdy nie powinna być stosowana</c:v>
                </c:pt>
                <c:pt idx="1">
                  <c:v>Zasadniczo nie powinna być stosowana, ale są sytuacje, kiedy jest usprawiedliwiona</c:v>
                </c:pt>
                <c:pt idx="2">
                  <c:v>Może być stosowana za każdym razem, gdy rodzic uzna, że może być skuteczna</c:v>
                </c:pt>
                <c:pt idx="3">
                  <c:v>Trudno powiedzieć</c:v>
                </c:pt>
              </c:strCache>
            </c:strRef>
          </c:cat>
          <c:val>
            <c:numRef>
              <c:f>Arkusz1!$B$16:$B$19</c:f>
              <c:numCache>
                <c:formatCode>#,##0</c:formatCode>
                <c:ptCount val="4"/>
                <c:pt idx="0">
                  <c:v>62.024594334338801</c:v>
                </c:pt>
                <c:pt idx="1">
                  <c:v>32.662917301876398</c:v>
                </c:pt>
                <c:pt idx="2">
                  <c:v>2.8398159709692301</c:v>
                </c:pt>
                <c:pt idx="3">
                  <c:v>2.4726723928157202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A7AA-4C75-9D52-DB9D219A035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3">
    <c:autoUpdate val="0"/>
  </c:externalData>
  <c:userShapes r:id="rId4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/>
      <c:doughnutChart>
        <c:varyColors val="1"/>
        <c:ser>
          <c:idx val="0"/>
          <c:order val="0"/>
          <c:dPt>
            <c:idx val="0"/>
            <c:bubble3D val="0"/>
            <c:spPr>
              <a:solidFill>
                <a:srgbClr val="62358C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986A-4054-8BAE-867E0409D48B}"/>
              </c:ext>
            </c:extLst>
          </c:dPt>
          <c:dPt>
            <c:idx val="1"/>
            <c:bubble3D val="0"/>
            <c:spPr>
              <a:solidFill>
                <a:srgbClr val="EB3F4C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986A-4054-8BAE-867E0409D48B}"/>
              </c:ext>
            </c:extLst>
          </c:dPt>
          <c:cat>
            <c:strRef>
              <c:f>PDom!$A$4:$A$5</c:f>
              <c:strCache>
                <c:ptCount val="2"/>
                <c:pt idx="0">
                  <c:v>Nie</c:v>
                </c:pt>
                <c:pt idx="1">
                  <c:v>Tak</c:v>
                </c:pt>
              </c:strCache>
            </c:strRef>
          </c:cat>
          <c:val>
            <c:numRef>
              <c:f>PDom!$B$4:$B$5</c:f>
              <c:numCache>
                <c:formatCode>0%</c:formatCode>
                <c:ptCount val="2"/>
                <c:pt idx="0">
                  <c:v>0.67999999999999994</c:v>
                </c:pt>
                <c:pt idx="1">
                  <c:v>0.32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986A-4054-8BAE-867E0409D48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4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Lato" panose="020F0502020204030203" pitchFamily="34" charset="0"/>
                    <a:ea typeface="Lato" panose="020F0502020204030203" pitchFamily="34" charset="0"/>
                    <a:cs typeface="Lato" panose="020F0502020204030203" pitchFamily="34" charset="0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PDom!$A$8:$A$12</c:f>
              <c:strCache>
                <c:ptCount val="5"/>
                <c:pt idx="0">
                  <c:v>Dziewczynki</c:v>
                </c:pt>
                <c:pt idx="1">
                  <c:v>Chłopcy</c:v>
                </c:pt>
                <c:pt idx="3">
                  <c:v>11-14 lat</c:v>
                </c:pt>
                <c:pt idx="4">
                  <c:v>15-17 lat</c:v>
                </c:pt>
              </c:strCache>
            </c:strRef>
          </c:cat>
          <c:val>
            <c:numRef>
              <c:f>PDom!$B$8:$B$12</c:f>
              <c:numCache>
                <c:formatCode>0%</c:formatCode>
                <c:ptCount val="5"/>
                <c:pt idx="0">
                  <c:v>0.36</c:v>
                </c:pt>
                <c:pt idx="1">
                  <c:v>0.28999999999999998</c:v>
                </c:pt>
                <c:pt idx="3">
                  <c:v>0.3</c:v>
                </c:pt>
                <c:pt idx="4">
                  <c:v>0.36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7D7-4CCD-A27B-31FCE029FCF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427588392"/>
        <c:axId val="427588720"/>
      </c:barChart>
      <c:catAx>
        <c:axId val="427588392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427588720"/>
        <c:crosses val="autoZero"/>
        <c:auto val="1"/>
        <c:lblAlgn val="ctr"/>
        <c:lblOffset val="100"/>
        <c:noMultiLvlLbl val="0"/>
      </c:catAx>
      <c:valAx>
        <c:axId val="427588720"/>
        <c:scaling>
          <c:orientation val="minMax"/>
          <c:max val="1"/>
        </c:scaling>
        <c:delete val="1"/>
        <c:axPos val="t"/>
        <c:numFmt formatCode="0%" sourceLinked="1"/>
        <c:majorTickMark val="none"/>
        <c:minorTickMark val="none"/>
        <c:tickLblPos val="nextTo"/>
        <c:crossAx val="42758839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0.50213</cdr:x>
      <cdr:y>0.49453</cdr:y>
    </cdr:from>
    <cdr:to>
      <cdr:x>0.67951</cdr:x>
      <cdr:y>0.66913</cdr:y>
    </cdr:to>
    <cdr:sp macro="" textlink="">
      <cdr:nvSpPr>
        <cdr:cNvPr id="2" name="Prostokąt 1">
          <a:extLst xmlns:a="http://schemas.openxmlformats.org/drawingml/2006/main">
            <a:ext uri="{FF2B5EF4-FFF2-40B4-BE49-F238E27FC236}">
              <a16:creationId xmlns:a16="http://schemas.microsoft.com/office/drawing/2014/main" id="{DBE41B11-EF76-F4DB-5AEA-73FE41440311}"/>
            </a:ext>
          </a:extLst>
        </cdr:cNvPr>
        <cdr:cNvSpPr/>
      </cdr:nvSpPr>
      <cdr:spPr>
        <a:xfrm xmlns:a="http://schemas.openxmlformats.org/drawingml/2006/main">
          <a:off x="4370909" y="2615285"/>
          <a:ext cx="1544012" cy="923330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none" lIns="91440" tIns="45720" rIns="91440" bIns="45720">
          <a:spAutoFit/>
        </a:bodyPr>
        <a:lstStyle xmlns:a="http://schemas.openxmlformats.org/drawingml/2006/main"/>
        <a:p xmlns:a="http://schemas.openxmlformats.org/drawingml/2006/main">
          <a:pPr algn="ctr"/>
          <a:r>
            <a:rPr lang="pl-PL" sz="5400" b="0" cap="none" spc="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rPr>
            <a:t>62%</a:t>
          </a:r>
        </a:p>
      </cdr:txBody>
    </cdr:sp>
  </cdr:relSizeAnchor>
  <cdr:relSizeAnchor xmlns:cdr="http://schemas.openxmlformats.org/drawingml/2006/chartDrawing">
    <cdr:from>
      <cdr:x>0.29532</cdr:x>
      <cdr:y>0.40723</cdr:y>
    </cdr:from>
    <cdr:to>
      <cdr:x>0.4727</cdr:x>
      <cdr:y>0.58183</cdr:y>
    </cdr:to>
    <cdr:sp macro="" textlink="">
      <cdr:nvSpPr>
        <cdr:cNvPr id="3" name="Prostokąt 2">
          <a:extLst xmlns:a="http://schemas.openxmlformats.org/drawingml/2006/main">
            <a:ext uri="{FF2B5EF4-FFF2-40B4-BE49-F238E27FC236}">
              <a16:creationId xmlns:a16="http://schemas.microsoft.com/office/drawing/2014/main" id="{8A02BC0F-E919-E317-5650-8F8B54ED3238}"/>
            </a:ext>
          </a:extLst>
        </cdr:cNvPr>
        <cdr:cNvSpPr/>
      </cdr:nvSpPr>
      <cdr:spPr>
        <a:xfrm xmlns:a="http://schemas.openxmlformats.org/drawingml/2006/main">
          <a:off x="2570674" y="2153620"/>
          <a:ext cx="1544012" cy="923330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none" lIns="91440" tIns="45720" rIns="91440" bIns="45720">
          <a:spAutoFit/>
        </a:bodyPr>
        <a:lstStyle xmlns:a="http://schemas.openxmlformats.org/drawingml/2006/main"/>
        <a:p xmlns:a="http://schemas.openxmlformats.org/drawingml/2006/main">
          <a:pPr algn="ctr"/>
          <a:r>
            <a:rPr lang="pl-PL" sz="5400" b="0" cap="none" spc="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rPr>
            <a:t>33%</a:t>
          </a:r>
        </a:p>
      </cdr:txBody>
    </cdr:sp>
  </cdr:relSizeAnchor>
  <cdr:relSizeAnchor xmlns:cdr="http://schemas.openxmlformats.org/drawingml/2006/chartDrawing">
    <cdr:from>
      <cdr:x>0.40139</cdr:x>
      <cdr:y>0.18247</cdr:y>
    </cdr:from>
    <cdr:to>
      <cdr:x>0.50213</cdr:x>
      <cdr:y>0.24067</cdr:y>
    </cdr:to>
    <cdr:sp macro="" textlink="">
      <cdr:nvSpPr>
        <cdr:cNvPr id="4" name="Prostokąt 3">
          <a:extLst xmlns:a="http://schemas.openxmlformats.org/drawingml/2006/main">
            <a:ext uri="{FF2B5EF4-FFF2-40B4-BE49-F238E27FC236}">
              <a16:creationId xmlns:a16="http://schemas.microsoft.com/office/drawing/2014/main" id="{05215763-2D4C-D1C4-712B-94EEB6A9F166}"/>
            </a:ext>
          </a:extLst>
        </cdr:cNvPr>
        <cdr:cNvSpPr/>
      </cdr:nvSpPr>
      <cdr:spPr>
        <a:xfrm xmlns:a="http://schemas.openxmlformats.org/drawingml/2006/main">
          <a:off x="3493974" y="964972"/>
          <a:ext cx="876935" cy="307777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lIns="91440" tIns="45720" rIns="91440" bIns="45720">
          <a:spAutoFit/>
        </a:bodyPr>
        <a:lstStyle xmlns:a="http://schemas.openxmlformats.org/drawingml/2006/main"/>
        <a:p xmlns:a="http://schemas.openxmlformats.org/drawingml/2006/main">
          <a:pPr algn="ctr"/>
          <a:r>
            <a:rPr lang="pl-PL" sz="1400" b="0" cap="none" spc="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rPr>
            <a:t>3%</a:t>
          </a:r>
        </a:p>
      </cdr:txBody>
    </cdr:sp>
  </cdr:relSizeAnchor>
  <cdr:relSizeAnchor xmlns:cdr="http://schemas.openxmlformats.org/drawingml/2006/chartDrawing">
    <cdr:from>
      <cdr:x>0.43584</cdr:x>
      <cdr:y>0.17782</cdr:y>
    </cdr:from>
    <cdr:to>
      <cdr:x>0.53658</cdr:x>
      <cdr:y>0.23602</cdr:y>
    </cdr:to>
    <cdr:sp macro="" textlink="">
      <cdr:nvSpPr>
        <cdr:cNvPr id="5" name="Prostokąt 4">
          <a:extLst xmlns:a="http://schemas.openxmlformats.org/drawingml/2006/main">
            <a:ext uri="{FF2B5EF4-FFF2-40B4-BE49-F238E27FC236}">
              <a16:creationId xmlns:a16="http://schemas.microsoft.com/office/drawing/2014/main" id="{9B19F7BF-2CBF-67E6-7B15-4C3A8D3691B9}"/>
            </a:ext>
          </a:extLst>
        </cdr:cNvPr>
        <cdr:cNvSpPr/>
      </cdr:nvSpPr>
      <cdr:spPr>
        <a:xfrm xmlns:a="http://schemas.openxmlformats.org/drawingml/2006/main">
          <a:off x="3793858" y="940392"/>
          <a:ext cx="876935" cy="307777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lIns="91440" tIns="45720" rIns="91440" bIns="45720">
          <a:spAutoFit/>
        </a:bodyPr>
        <a:lstStyle xmlns:a="http://schemas.openxmlformats.org/drawingml/2006/main"/>
        <a:p xmlns:a="http://schemas.openxmlformats.org/drawingml/2006/main">
          <a:pPr algn="ctr"/>
          <a:r>
            <a:rPr lang="pl-PL" sz="14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rPr>
            <a:t>2</a:t>
          </a:r>
          <a:r>
            <a:rPr lang="pl-PL" sz="1400" b="0" cap="none" spc="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rPr>
            <a:t>%</a:t>
          </a: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7F320E-FA43-9243-B870-8033B6817D77}" type="datetimeFigureOut">
              <a:rPr lang="pl-PL" smtClean="0"/>
              <a:t>19.10.2025</a:t>
            </a:fld>
            <a:endParaRPr lang="pl-PL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l-PL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B15BEA4-F306-C74B-8AE0-7EF2EB5F3585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6094193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15BEA4-F306-C74B-8AE0-7EF2EB5F3585}" type="slidenum">
              <a:rPr lang="pl-PL" smtClean="0"/>
              <a:t>1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3036653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15BEA4-F306-C74B-8AE0-7EF2EB5F3585}" type="slidenum">
              <a:rPr lang="pl-PL" smtClean="0"/>
              <a:t>7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3521596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2AE4748-D5B3-09C4-ED0C-43E1CC73ACC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010333E5-4253-40A3-3BD7-7451793CE03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l-PL"/>
              <a:t>Kliknij, aby edytować styl wzorca podtytułu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D90E2BFF-B47F-B434-1400-3750D0A654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80103E-84E7-9F4D-ABD4-D2D35D2AE5D4}" type="datetimeFigureOut">
              <a:rPr lang="pl-PL" smtClean="0"/>
              <a:t>19.10.2025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728F7DA7-7AD1-15A9-868C-FB1D9F8B72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A5D90D29-5391-C7C4-1164-600A5AF434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5EFA02-D3BD-EE4A-A07C-841B2A05619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2386193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8D1F9EF6-7D14-81EC-FA92-C2BF5ACA1E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>
            <a:extLst>
              <a:ext uri="{FF2B5EF4-FFF2-40B4-BE49-F238E27FC236}">
                <a16:creationId xmlns:a16="http://schemas.microsoft.com/office/drawing/2014/main" id="{EA6FF131-13D6-9C51-F7FD-951768EA46F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E5059A25-9AE6-EA02-F2E0-F7EC9D44F6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80103E-84E7-9F4D-ABD4-D2D35D2AE5D4}" type="datetimeFigureOut">
              <a:rPr lang="pl-PL" smtClean="0"/>
              <a:t>19.10.2025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2868FEFB-0AF0-03E2-1607-8B88A70BB8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D6AB5243-9D03-0835-4501-F3701B9B6A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5EFA02-D3BD-EE4A-A07C-841B2A05619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9443626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>
            <a:extLst>
              <a:ext uri="{FF2B5EF4-FFF2-40B4-BE49-F238E27FC236}">
                <a16:creationId xmlns:a16="http://schemas.microsoft.com/office/drawing/2014/main" id="{E05F5C80-9A2B-00EF-E0DF-44054DB2C05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>
            <a:extLst>
              <a:ext uri="{FF2B5EF4-FFF2-40B4-BE49-F238E27FC236}">
                <a16:creationId xmlns:a16="http://schemas.microsoft.com/office/drawing/2014/main" id="{95AEC30F-2E37-AB4A-2185-44C1232874B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F69B77D4-E9B1-A6DD-A48F-EEE8024782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80103E-84E7-9F4D-ABD4-D2D35D2AE5D4}" type="datetimeFigureOut">
              <a:rPr lang="pl-PL" smtClean="0"/>
              <a:t>19.10.2025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313CE311-BBF1-E9BE-AD80-903E512016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A70FCD83-DADC-877C-3242-A7CA476875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5EFA02-D3BD-EE4A-A07C-841B2A05619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96761343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eks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1">
            <a:extLst>
              <a:ext uri="{FF2B5EF4-FFF2-40B4-BE49-F238E27FC236}">
                <a16:creationId xmlns:a16="http://schemas.microsoft.com/office/drawing/2014/main" id="{55F61EB4-9398-44FC-2B58-FB35C119EA9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35074" y="1376363"/>
            <a:ext cx="6134990" cy="568261"/>
          </a:xfrm>
        </p:spPr>
        <p:txBody>
          <a:bodyPr anchor="t">
            <a:normAutofit/>
          </a:bodyPr>
          <a:lstStyle>
            <a:lvl1pPr>
              <a:lnSpc>
                <a:spcPct val="95000"/>
              </a:lnSpc>
              <a:defRPr sz="2800">
                <a:solidFill>
                  <a:schemeClr val="accent1"/>
                </a:solidFill>
                <a:latin typeface="Kodchasan SemiBold" panose="00000700000000000000" pitchFamily="2" charset="-34"/>
                <a:cs typeface="Kodchasan SemiBold" panose="00000700000000000000" pitchFamily="2" charset="-34"/>
              </a:defRPr>
            </a:lvl1pPr>
          </a:lstStyle>
          <a:p>
            <a:r>
              <a:rPr lang="pl-PL"/>
              <a:t>Długi tytuł na kilka wierszy</a:t>
            </a:r>
            <a:br>
              <a:rPr lang="pl-PL"/>
            </a:br>
            <a:endParaRPr lang="pl-PL"/>
          </a:p>
        </p:txBody>
      </p:sp>
      <p:sp>
        <p:nvSpPr>
          <p:cNvPr id="8" name="Symbol zastępczy tekstu 3">
            <a:extLst>
              <a:ext uri="{FF2B5EF4-FFF2-40B4-BE49-F238E27FC236}">
                <a16:creationId xmlns:a16="http://schemas.microsoft.com/office/drawing/2014/main" id="{D53F6289-4FEA-202F-1D5E-AE654344E99F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1235077" y="2457450"/>
            <a:ext cx="2339973" cy="3671888"/>
          </a:xfrm>
        </p:spPr>
        <p:txBody>
          <a:bodyPr anchor="t">
            <a:noAutofit/>
          </a:bodyPr>
          <a:lstStyle>
            <a:lvl1pPr marL="0" indent="0">
              <a:lnSpc>
                <a:spcPct val="125000"/>
              </a:lnSpc>
              <a:spcBef>
                <a:spcPts val="0"/>
              </a:spcBef>
              <a:buNone/>
              <a:defRPr lang="pl-PL" sz="1200" dirty="0">
                <a:latin typeface="+mn-lt"/>
                <a:cs typeface="Kodchasan Medium" panose="00000600000000000000" pitchFamily="2" charset="-34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Qui </a:t>
            </a:r>
            <a:r>
              <a:rPr lang="pl-PL" err="1"/>
              <a:t>dolorem</a:t>
            </a:r>
            <a:r>
              <a:rPr lang="pl-PL"/>
              <a:t> </a:t>
            </a:r>
            <a:r>
              <a:rPr lang="pl-PL" err="1"/>
              <a:t>ipsum</a:t>
            </a:r>
            <a:r>
              <a:rPr lang="pl-PL"/>
              <a:t> </a:t>
            </a:r>
            <a:r>
              <a:rPr lang="pl-PL" err="1"/>
              <a:t>quia</a:t>
            </a:r>
            <a:r>
              <a:rPr lang="pl-PL"/>
              <a:t> </a:t>
            </a:r>
            <a:r>
              <a:rPr lang="pl-PL" err="1"/>
              <a:t>dolor</a:t>
            </a:r>
            <a:r>
              <a:rPr lang="pl-PL"/>
              <a:t> sit </a:t>
            </a:r>
            <a:r>
              <a:rPr lang="pl-PL" err="1"/>
              <a:t>amet</a:t>
            </a:r>
            <a:r>
              <a:rPr lang="pl-PL"/>
              <a:t>, </a:t>
            </a:r>
            <a:r>
              <a:rPr lang="pl-PL" err="1"/>
              <a:t>consectetur</a:t>
            </a:r>
            <a:r>
              <a:rPr lang="pl-PL"/>
              <a:t>, </a:t>
            </a:r>
            <a:r>
              <a:rPr lang="pl-PL" err="1"/>
              <a:t>adipisci</a:t>
            </a:r>
            <a:r>
              <a:rPr lang="pl-PL"/>
              <a:t> </a:t>
            </a:r>
            <a:r>
              <a:rPr lang="pl-PL" err="1"/>
              <a:t>velit</a:t>
            </a:r>
            <a:r>
              <a:rPr lang="pl-PL"/>
              <a:t>, </a:t>
            </a:r>
            <a:r>
              <a:rPr lang="pl-PL" err="1"/>
              <a:t>sed</a:t>
            </a:r>
            <a:r>
              <a:rPr lang="pl-PL"/>
              <a:t> </a:t>
            </a:r>
            <a:r>
              <a:rPr lang="pl-PL" err="1"/>
              <a:t>quia</a:t>
            </a:r>
            <a:r>
              <a:rPr lang="pl-PL"/>
              <a:t> non </a:t>
            </a:r>
            <a:r>
              <a:rPr lang="pl-PL" err="1"/>
              <a:t>numquam</a:t>
            </a:r>
            <a:r>
              <a:rPr lang="pl-PL"/>
              <a:t> </a:t>
            </a:r>
            <a:r>
              <a:rPr lang="pl-PL" err="1"/>
              <a:t>eius</a:t>
            </a:r>
            <a:r>
              <a:rPr lang="pl-PL"/>
              <a:t> </a:t>
            </a:r>
            <a:r>
              <a:rPr lang="pl-PL" err="1"/>
              <a:t>modi</a:t>
            </a:r>
            <a:r>
              <a:rPr lang="pl-PL"/>
              <a:t> </a:t>
            </a:r>
            <a:r>
              <a:rPr lang="pl-PL" err="1"/>
              <a:t>tempora</a:t>
            </a:r>
            <a:r>
              <a:rPr lang="pl-PL"/>
              <a:t> </a:t>
            </a:r>
            <a:r>
              <a:rPr lang="pl-PL" err="1"/>
              <a:t>incidunt</a:t>
            </a:r>
            <a:r>
              <a:rPr lang="pl-PL"/>
              <a:t> </a:t>
            </a:r>
            <a:r>
              <a:rPr lang="pl-PL" err="1"/>
              <a:t>ut</a:t>
            </a:r>
            <a:r>
              <a:rPr lang="pl-PL"/>
              <a:t> </a:t>
            </a:r>
            <a:r>
              <a:rPr lang="pl-PL" err="1"/>
              <a:t>labore</a:t>
            </a:r>
            <a:r>
              <a:rPr lang="pl-PL"/>
              <a:t> et </a:t>
            </a:r>
            <a:r>
              <a:rPr lang="pl-PL" err="1"/>
              <a:t>dolore</a:t>
            </a:r>
            <a:r>
              <a:rPr lang="pl-PL"/>
              <a:t> </a:t>
            </a:r>
            <a:r>
              <a:rPr lang="pl-PL" err="1"/>
              <a:t>magnam</a:t>
            </a:r>
            <a:r>
              <a:rPr lang="pl-PL"/>
              <a:t> </a:t>
            </a:r>
            <a:r>
              <a:rPr lang="pl-PL" err="1"/>
              <a:t>aliquam</a:t>
            </a:r>
            <a:r>
              <a:rPr lang="pl-PL"/>
              <a:t> </a:t>
            </a:r>
            <a:r>
              <a:rPr lang="pl-PL" err="1"/>
              <a:t>quaerat</a:t>
            </a:r>
            <a:r>
              <a:rPr lang="pl-PL"/>
              <a:t> </a:t>
            </a:r>
            <a:r>
              <a:rPr lang="pl-PL" err="1"/>
              <a:t>voluptatem</a:t>
            </a:r>
            <a:r>
              <a:rPr lang="pl-PL"/>
              <a:t>. </a:t>
            </a:r>
            <a:r>
              <a:rPr lang="pl-PL" err="1"/>
              <a:t>Ut</a:t>
            </a:r>
            <a:r>
              <a:rPr lang="pl-PL"/>
              <a:t> </a:t>
            </a:r>
            <a:r>
              <a:rPr lang="pl-PL" err="1"/>
              <a:t>enim</a:t>
            </a:r>
            <a:r>
              <a:rPr lang="pl-PL"/>
              <a:t> ad minima </a:t>
            </a:r>
            <a:r>
              <a:rPr lang="pl-PL" err="1"/>
              <a:t>veniam</a:t>
            </a:r>
            <a:r>
              <a:rPr lang="pl-PL"/>
              <a:t>, </a:t>
            </a:r>
            <a:r>
              <a:rPr lang="pl-PL" err="1"/>
              <a:t>quis</a:t>
            </a:r>
            <a:r>
              <a:rPr lang="pl-PL"/>
              <a:t> </a:t>
            </a:r>
            <a:r>
              <a:rPr lang="pl-PL" err="1"/>
              <a:t>nostrum</a:t>
            </a:r>
            <a:r>
              <a:rPr lang="pl-PL"/>
              <a:t> </a:t>
            </a:r>
            <a:r>
              <a:rPr lang="pl-PL" err="1"/>
              <a:t>exercitationem</a:t>
            </a:r>
            <a:r>
              <a:rPr lang="pl-PL"/>
              <a:t> </a:t>
            </a:r>
            <a:r>
              <a:rPr lang="pl-PL" err="1"/>
              <a:t>ullam</a:t>
            </a:r>
            <a:r>
              <a:rPr lang="pl-PL"/>
              <a:t>.</a:t>
            </a:r>
          </a:p>
        </p:txBody>
      </p:sp>
      <p:sp>
        <p:nvSpPr>
          <p:cNvPr id="9" name="Symbol zastępczy numeru slajdu 5">
            <a:extLst>
              <a:ext uri="{FF2B5EF4-FFF2-40B4-BE49-F238E27FC236}">
                <a16:creationId xmlns:a16="http://schemas.microsoft.com/office/drawing/2014/main" id="{DA8E6A7A-FF59-A604-4E15-020A42AABDF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0" y="6129339"/>
            <a:ext cx="1235073" cy="63182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accent1"/>
                </a:solidFill>
                <a:latin typeface="+mn-lt"/>
              </a:defRPr>
            </a:lvl1pPr>
          </a:lstStyle>
          <a:p>
            <a:fld id="{4BE2F692-04D0-432D-A093-5AE5FF359721}" type="slidenum">
              <a:rPr lang="pl-PL" smtClean="0"/>
              <a:pPr/>
              <a:t>‹#›</a:t>
            </a:fld>
            <a:endParaRPr lang="pl-PL"/>
          </a:p>
        </p:txBody>
      </p:sp>
      <p:sp>
        <p:nvSpPr>
          <p:cNvPr id="11" name="Symbol zastępczy tekstu 3">
            <a:extLst>
              <a:ext uri="{FF2B5EF4-FFF2-40B4-BE49-F238E27FC236}">
                <a16:creationId xmlns:a16="http://schemas.microsoft.com/office/drawing/2014/main" id="{425E620E-0D21-98B4-DF3E-C05CD4A998BE}"/>
              </a:ext>
            </a:extLst>
          </p:cNvPr>
          <p:cNvSpPr>
            <a:spLocks noGrp="1"/>
          </p:cNvSpPr>
          <p:nvPr>
            <p:ph type="body" sz="half" idx="12" hasCustomPrompt="1"/>
          </p:nvPr>
        </p:nvSpPr>
        <p:spPr>
          <a:xfrm>
            <a:off x="3756025" y="2457446"/>
            <a:ext cx="2251075" cy="3671888"/>
          </a:xfrm>
        </p:spPr>
        <p:txBody>
          <a:bodyPr anchor="t">
            <a:noAutofit/>
          </a:bodyPr>
          <a:lstStyle>
            <a:lvl1pPr marL="0" indent="0">
              <a:lnSpc>
                <a:spcPct val="125000"/>
              </a:lnSpc>
              <a:spcBef>
                <a:spcPts val="0"/>
              </a:spcBef>
              <a:buNone/>
              <a:defRPr lang="pl-PL" sz="1200" dirty="0">
                <a:latin typeface="+mn-lt"/>
                <a:cs typeface="Kodchasan Medium" panose="00000600000000000000" pitchFamily="2" charset="-34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 err="1"/>
              <a:t>Aquaerat</a:t>
            </a:r>
            <a:r>
              <a:rPr lang="pl-PL"/>
              <a:t> </a:t>
            </a:r>
            <a:r>
              <a:rPr lang="pl-PL" err="1"/>
              <a:t>voluptatem</a:t>
            </a:r>
            <a:r>
              <a:rPr lang="pl-PL"/>
              <a:t>. </a:t>
            </a:r>
            <a:r>
              <a:rPr lang="pl-PL" err="1"/>
              <a:t>Ut</a:t>
            </a:r>
            <a:r>
              <a:rPr lang="pl-PL"/>
              <a:t> </a:t>
            </a:r>
            <a:r>
              <a:rPr lang="pl-PL" err="1"/>
              <a:t>enim</a:t>
            </a:r>
            <a:r>
              <a:rPr lang="pl-PL"/>
              <a:t> ad minima </a:t>
            </a:r>
            <a:r>
              <a:rPr lang="pl-PL" err="1"/>
              <a:t>veniam</a:t>
            </a:r>
            <a:r>
              <a:rPr lang="pl-PL"/>
              <a:t>, </a:t>
            </a:r>
            <a:r>
              <a:rPr lang="pl-PL" err="1"/>
              <a:t>quis</a:t>
            </a:r>
            <a:r>
              <a:rPr lang="pl-PL"/>
              <a:t> </a:t>
            </a:r>
            <a:r>
              <a:rPr lang="pl-PL" err="1"/>
              <a:t>nostrum</a:t>
            </a:r>
            <a:r>
              <a:rPr lang="pl-PL"/>
              <a:t> </a:t>
            </a:r>
            <a:r>
              <a:rPr lang="pl-PL" err="1"/>
              <a:t>exercitationem</a:t>
            </a:r>
            <a:r>
              <a:rPr lang="pl-PL"/>
              <a:t> </a:t>
            </a:r>
            <a:r>
              <a:rPr lang="pl-PL" err="1"/>
              <a:t>ullam</a:t>
            </a:r>
            <a:r>
              <a:rPr lang="pl-PL"/>
              <a:t> </a:t>
            </a:r>
            <a:r>
              <a:rPr lang="pl-PL" err="1"/>
              <a:t>corporis</a:t>
            </a:r>
            <a:r>
              <a:rPr lang="pl-PL"/>
              <a:t> </a:t>
            </a:r>
            <a:r>
              <a:rPr lang="pl-PL" err="1"/>
              <a:t>suscipit</a:t>
            </a:r>
            <a:r>
              <a:rPr lang="pl-PL"/>
              <a:t> </a:t>
            </a:r>
            <a:r>
              <a:rPr lang="pl-PL" err="1"/>
              <a:t>laboriosam</a:t>
            </a:r>
            <a:r>
              <a:rPr lang="pl-PL"/>
              <a:t>, </a:t>
            </a:r>
            <a:r>
              <a:rPr lang="pl-PL" err="1"/>
              <a:t>nisi</a:t>
            </a:r>
            <a:r>
              <a:rPr lang="pl-PL"/>
              <a:t> </a:t>
            </a:r>
            <a:r>
              <a:rPr lang="pl-PL" err="1"/>
              <a:t>ut</a:t>
            </a:r>
            <a:r>
              <a:rPr lang="pl-PL"/>
              <a:t> </a:t>
            </a:r>
            <a:r>
              <a:rPr lang="pl-PL" err="1"/>
              <a:t>aliquid</a:t>
            </a:r>
            <a:r>
              <a:rPr lang="pl-PL"/>
              <a:t> ex </a:t>
            </a:r>
            <a:r>
              <a:rPr lang="pl-PL" err="1"/>
              <a:t>ea</a:t>
            </a:r>
            <a:r>
              <a:rPr lang="pl-PL"/>
              <a:t> </a:t>
            </a:r>
            <a:r>
              <a:rPr lang="pl-PL" err="1"/>
              <a:t>commodi</a:t>
            </a:r>
            <a:r>
              <a:rPr lang="pl-PL"/>
              <a:t> </a:t>
            </a:r>
            <a:r>
              <a:rPr lang="pl-PL" err="1"/>
              <a:t>consequatur</a:t>
            </a:r>
            <a:r>
              <a:rPr lang="pl-PL"/>
              <a:t>? </a:t>
            </a:r>
            <a:r>
              <a:rPr lang="pl-PL" err="1"/>
              <a:t>molestiae</a:t>
            </a:r>
            <a:r>
              <a:rPr lang="pl-PL"/>
              <a:t> </a:t>
            </a:r>
            <a:r>
              <a:rPr lang="pl-PL" err="1"/>
              <a:t>consequatur</a:t>
            </a:r>
            <a:r>
              <a:rPr lang="pl-PL"/>
              <a:t>, vel </a:t>
            </a:r>
            <a:r>
              <a:rPr lang="pl-PL" err="1"/>
              <a:t>illum</a:t>
            </a:r>
            <a:r>
              <a:rPr lang="pl-PL"/>
              <a:t> qui </a:t>
            </a:r>
            <a:r>
              <a:rPr lang="pl-PL" err="1"/>
              <a:t>dolorem</a:t>
            </a:r>
            <a:r>
              <a:rPr lang="pl-PL"/>
              <a:t> </a:t>
            </a:r>
            <a:r>
              <a:rPr lang="pl-PL" err="1"/>
              <a:t>eum</a:t>
            </a:r>
            <a:r>
              <a:rPr lang="pl-PL"/>
              <a:t> </a:t>
            </a:r>
            <a:r>
              <a:rPr lang="pl-PL" err="1"/>
              <a:t>fugiat</a:t>
            </a:r>
            <a:r>
              <a:rPr lang="pl-PL"/>
              <a:t> quo </a:t>
            </a:r>
            <a:r>
              <a:rPr lang="pl-PL" err="1"/>
              <a:t>voluptas</a:t>
            </a:r>
            <a:r>
              <a:rPr lang="pl-PL"/>
              <a:t> </a:t>
            </a:r>
            <a:r>
              <a:rPr lang="pl-PL" err="1"/>
              <a:t>nulla</a:t>
            </a:r>
            <a:r>
              <a:rPr lang="pl-PL"/>
              <a:t> </a:t>
            </a:r>
            <a:r>
              <a:rPr lang="pl-PL" err="1"/>
              <a:t>pariatur</a:t>
            </a:r>
            <a:endParaRPr lang="pl-PL"/>
          </a:p>
        </p:txBody>
      </p:sp>
      <p:sp>
        <p:nvSpPr>
          <p:cNvPr id="2" name="Symbol zastępczy tekstu 3">
            <a:extLst>
              <a:ext uri="{FF2B5EF4-FFF2-40B4-BE49-F238E27FC236}">
                <a16:creationId xmlns:a16="http://schemas.microsoft.com/office/drawing/2014/main" id="{4AC092A4-6DDD-DF23-15ED-6B4141D1913D}"/>
              </a:ext>
            </a:extLst>
          </p:cNvPr>
          <p:cNvSpPr>
            <a:spLocks noGrp="1"/>
          </p:cNvSpPr>
          <p:nvPr>
            <p:ph type="body" sz="half" idx="13" hasCustomPrompt="1"/>
          </p:nvPr>
        </p:nvSpPr>
        <p:spPr>
          <a:xfrm>
            <a:off x="6184902" y="2457450"/>
            <a:ext cx="2251075" cy="3671882"/>
          </a:xfrm>
        </p:spPr>
        <p:txBody>
          <a:bodyPr anchor="t">
            <a:noAutofit/>
          </a:bodyPr>
          <a:lstStyle>
            <a:lvl1pPr marL="0" indent="0">
              <a:lnSpc>
                <a:spcPct val="125000"/>
              </a:lnSpc>
              <a:spcBef>
                <a:spcPts val="0"/>
              </a:spcBef>
              <a:buNone/>
              <a:defRPr lang="pl-PL" sz="1200" dirty="0">
                <a:latin typeface="+mn-lt"/>
                <a:cs typeface="Kodchasan Medium" panose="00000600000000000000" pitchFamily="2" charset="-34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 err="1"/>
              <a:t>Ut</a:t>
            </a:r>
            <a:r>
              <a:rPr lang="pl-PL"/>
              <a:t> </a:t>
            </a:r>
            <a:r>
              <a:rPr lang="pl-PL" err="1"/>
              <a:t>enim</a:t>
            </a:r>
            <a:r>
              <a:rPr lang="pl-PL"/>
              <a:t> ad minima </a:t>
            </a:r>
            <a:r>
              <a:rPr lang="pl-PL" err="1"/>
              <a:t>veniam</a:t>
            </a:r>
            <a:r>
              <a:rPr lang="pl-PL"/>
              <a:t>, </a:t>
            </a:r>
            <a:r>
              <a:rPr lang="pl-PL" err="1"/>
              <a:t>quis</a:t>
            </a:r>
            <a:r>
              <a:rPr lang="pl-PL"/>
              <a:t> </a:t>
            </a:r>
            <a:r>
              <a:rPr lang="pl-PL" err="1"/>
              <a:t>nostrum</a:t>
            </a:r>
            <a:r>
              <a:rPr lang="pl-PL"/>
              <a:t> </a:t>
            </a:r>
            <a:r>
              <a:rPr lang="pl-PL" err="1"/>
              <a:t>exercitationem</a:t>
            </a:r>
            <a:r>
              <a:rPr lang="pl-PL"/>
              <a:t> </a:t>
            </a:r>
            <a:r>
              <a:rPr lang="pl-PL" err="1"/>
              <a:t>ullam</a:t>
            </a:r>
            <a:r>
              <a:rPr lang="pl-PL"/>
              <a:t> </a:t>
            </a:r>
            <a:r>
              <a:rPr lang="pl-PL" err="1"/>
              <a:t>corporis</a:t>
            </a:r>
            <a:r>
              <a:rPr lang="pl-PL"/>
              <a:t> </a:t>
            </a:r>
            <a:r>
              <a:rPr lang="pl-PL" err="1"/>
              <a:t>suscipit</a:t>
            </a:r>
            <a:r>
              <a:rPr lang="pl-PL"/>
              <a:t> </a:t>
            </a:r>
            <a:r>
              <a:rPr lang="pl-PL" err="1"/>
              <a:t>laboriosam</a:t>
            </a:r>
            <a:r>
              <a:rPr lang="pl-PL"/>
              <a:t>, </a:t>
            </a:r>
            <a:r>
              <a:rPr lang="pl-PL" err="1"/>
              <a:t>nisi</a:t>
            </a:r>
            <a:r>
              <a:rPr lang="pl-PL"/>
              <a:t> </a:t>
            </a:r>
            <a:r>
              <a:rPr lang="pl-PL" err="1"/>
              <a:t>ut</a:t>
            </a:r>
            <a:r>
              <a:rPr lang="pl-PL"/>
              <a:t> </a:t>
            </a:r>
            <a:r>
              <a:rPr lang="pl-PL" err="1"/>
              <a:t>aliquid</a:t>
            </a:r>
            <a:r>
              <a:rPr lang="pl-PL"/>
              <a:t> ex </a:t>
            </a:r>
            <a:r>
              <a:rPr lang="pl-PL" err="1"/>
              <a:t>ea</a:t>
            </a:r>
            <a:r>
              <a:rPr lang="pl-PL"/>
              <a:t> </a:t>
            </a:r>
            <a:r>
              <a:rPr lang="pl-PL" err="1"/>
              <a:t>commodi</a:t>
            </a:r>
            <a:r>
              <a:rPr lang="pl-PL"/>
              <a:t> </a:t>
            </a:r>
            <a:r>
              <a:rPr lang="pl-PL" err="1"/>
              <a:t>consequatur</a:t>
            </a:r>
            <a:r>
              <a:rPr lang="pl-PL"/>
              <a:t>? </a:t>
            </a:r>
            <a:r>
              <a:rPr lang="pl-PL" err="1"/>
              <a:t>molestiae</a:t>
            </a:r>
            <a:r>
              <a:rPr lang="pl-PL"/>
              <a:t> </a:t>
            </a:r>
            <a:r>
              <a:rPr lang="pl-PL" err="1"/>
              <a:t>consequatur</a:t>
            </a:r>
            <a:r>
              <a:rPr lang="pl-PL"/>
              <a:t>, vel </a:t>
            </a:r>
            <a:r>
              <a:rPr lang="pl-PL" err="1"/>
              <a:t>illum</a:t>
            </a:r>
            <a:r>
              <a:rPr lang="pl-PL"/>
              <a:t> qui </a:t>
            </a:r>
            <a:r>
              <a:rPr lang="pl-PL" err="1"/>
              <a:t>dolorem</a:t>
            </a:r>
            <a:r>
              <a:rPr lang="pl-PL"/>
              <a:t> </a:t>
            </a:r>
            <a:r>
              <a:rPr lang="pl-PL" err="1"/>
              <a:t>eum</a:t>
            </a:r>
            <a:r>
              <a:rPr lang="pl-PL"/>
              <a:t> </a:t>
            </a:r>
            <a:r>
              <a:rPr lang="pl-PL" err="1"/>
              <a:t>fugiat</a:t>
            </a:r>
            <a:r>
              <a:rPr lang="pl-PL"/>
              <a:t> quo </a:t>
            </a:r>
            <a:r>
              <a:rPr lang="pl-PL" err="1"/>
              <a:t>voluptas</a:t>
            </a:r>
            <a:r>
              <a:rPr lang="pl-PL"/>
              <a:t> </a:t>
            </a:r>
            <a:r>
              <a:rPr lang="pl-PL" err="1"/>
              <a:t>nulla</a:t>
            </a:r>
            <a:r>
              <a:rPr lang="pl-PL"/>
              <a:t> </a:t>
            </a:r>
            <a:r>
              <a:rPr lang="pl-PL" err="1"/>
              <a:t>pariatur</a:t>
            </a:r>
            <a:endParaRPr lang="pl-PL"/>
          </a:p>
        </p:txBody>
      </p: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462C2F38-5DF0-010F-96E3-27008AFC972B}"/>
              </a:ext>
            </a:extLst>
          </p:cNvPr>
          <p:cNvSpPr>
            <a:spLocks noGrp="1"/>
          </p:cNvSpPr>
          <p:nvPr>
            <p:ph type="body" sz="half" idx="14" hasCustomPrompt="1"/>
          </p:nvPr>
        </p:nvSpPr>
        <p:spPr>
          <a:xfrm>
            <a:off x="8616950" y="2457450"/>
            <a:ext cx="2247904" cy="3671882"/>
          </a:xfrm>
        </p:spPr>
        <p:txBody>
          <a:bodyPr anchor="t">
            <a:noAutofit/>
          </a:bodyPr>
          <a:lstStyle>
            <a:lvl1pPr marL="0" indent="0">
              <a:lnSpc>
                <a:spcPct val="125000"/>
              </a:lnSpc>
              <a:spcBef>
                <a:spcPts val="0"/>
              </a:spcBef>
              <a:buNone/>
              <a:defRPr lang="pl-PL" sz="1200" dirty="0">
                <a:latin typeface="+mn-lt"/>
                <a:cs typeface="Kodchasan Medium" panose="00000600000000000000" pitchFamily="2" charset="-34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 err="1"/>
              <a:t>Ut</a:t>
            </a:r>
            <a:r>
              <a:rPr lang="pl-PL"/>
              <a:t> </a:t>
            </a:r>
            <a:r>
              <a:rPr lang="pl-PL" err="1"/>
              <a:t>enim</a:t>
            </a:r>
            <a:r>
              <a:rPr lang="pl-PL"/>
              <a:t> ad minima </a:t>
            </a:r>
            <a:r>
              <a:rPr lang="pl-PL" err="1"/>
              <a:t>veniam</a:t>
            </a:r>
            <a:r>
              <a:rPr lang="pl-PL"/>
              <a:t>, </a:t>
            </a:r>
            <a:r>
              <a:rPr lang="pl-PL" err="1"/>
              <a:t>quis</a:t>
            </a:r>
            <a:r>
              <a:rPr lang="pl-PL"/>
              <a:t> </a:t>
            </a:r>
            <a:r>
              <a:rPr lang="pl-PL" err="1"/>
              <a:t>nostrum</a:t>
            </a:r>
            <a:r>
              <a:rPr lang="pl-PL"/>
              <a:t> </a:t>
            </a:r>
            <a:r>
              <a:rPr lang="pl-PL" err="1"/>
              <a:t>exercitationem</a:t>
            </a:r>
            <a:r>
              <a:rPr lang="pl-PL"/>
              <a:t> </a:t>
            </a:r>
            <a:r>
              <a:rPr lang="pl-PL" err="1"/>
              <a:t>ullam</a:t>
            </a:r>
            <a:r>
              <a:rPr lang="pl-PL"/>
              <a:t> </a:t>
            </a:r>
            <a:r>
              <a:rPr lang="pl-PL" err="1"/>
              <a:t>corporis</a:t>
            </a:r>
            <a:r>
              <a:rPr lang="pl-PL"/>
              <a:t> </a:t>
            </a:r>
            <a:r>
              <a:rPr lang="pl-PL" err="1"/>
              <a:t>suscipit</a:t>
            </a:r>
            <a:r>
              <a:rPr lang="pl-PL"/>
              <a:t> </a:t>
            </a:r>
            <a:r>
              <a:rPr lang="pl-PL" err="1"/>
              <a:t>laboriosam</a:t>
            </a:r>
            <a:r>
              <a:rPr lang="pl-PL"/>
              <a:t>, </a:t>
            </a:r>
            <a:r>
              <a:rPr lang="pl-PL" err="1"/>
              <a:t>nisi</a:t>
            </a:r>
            <a:r>
              <a:rPr lang="pl-PL"/>
              <a:t> </a:t>
            </a:r>
            <a:r>
              <a:rPr lang="pl-PL" err="1"/>
              <a:t>ut</a:t>
            </a:r>
            <a:r>
              <a:rPr lang="pl-PL"/>
              <a:t> </a:t>
            </a:r>
            <a:r>
              <a:rPr lang="pl-PL" err="1"/>
              <a:t>aliquid</a:t>
            </a:r>
            <a:r>
              <a:rPr lang="pl-PL"/>
              <a:t> ex </a:t>
            </a:r>
            <a:r>
              <a:rPr lang="pl-PL" err="1"/>
              <a:t>ea</a:t>
            </a:r>
            <a:r>
              <a:rPr lang="pl-PL"/>
              <a:t> </a:t>
            </a:r>
            <a:r>
              <a:rPr lang="pl-PL" err="1"/>
              <a:t>commodi</a:t>
            </a:r>
            <a:r>
              <a:rPr lang="pl-PL"/>
              <a:t> </a:t>
            </a:r>
            <a:r>
              <a:rPr lang="pl-PL" err="1"/>
              <a:t>consequatur</a:t>
            </a:r>
            <a:r>
              <a:rPr lang="pl-PL"/>
              <a:t>? </a:t>
            </a:r>
            <a:r>
              <a:rPr lang="pl-PL" err="1"/>
              <a:t>molestiae</a:t>
            </a:r>
            <a:r>
              <a:rPr lang="pl-PL"/>
              <a:t> </a:t>
            </a:r>
            <a:r>
              <a:rPr lang="pl-PL" err="1"/>
              <a:t>consequatur</a:t>
            </a:r>
            <a:r>
              <a:rPr lang="pl-PL"/>
              <a:t>, vel </a:t>
            </a:r>
            <a:r>
              <a:rPr lang="pl-PL" err="1"/>
              <a:t>illum</a:t>
            </a:r>
            <a:r>
              <a:rPr lang="pl-PL"/>
              <a:t> qui </a:t>
            </a:r>
            <a:r>
              <a:rPr lang="pl-PL" err="1"/>
              <a:t>dolorem</a:t>
            </a:r>
            <a:r>
              <a:rPr lang="pl-PL"/>
              <a:t> </a:t>
            </a:r>
            <a:r>
              <a:rPr lang="pl-PL" err="1"/>
              <a:t>eum</a:t>
            </a:r>
            <a:r>
              <a:rPr lang="pl-PL"/>
              <a:t> </a:t>
            </a:r>
            <a:r>
              <a:rPr lang="pl-PL" err="1"/>
              <a:t>fugiat</a:t>
            </a:r>
            <a:r>
              <a:rPr lang="pl-PL"/>
              <a:t> quo </a:t>
            </a:r>
            <a:r>
              <a:rPr lang="pl-PL" err="1"/>
              <a:t>voluptas</a:t>
            </a:r>
            <a:r>
              <a:rPr lang="pl-PL"/>
              <a:t> </a:t>
            </a:r>
            <a:r>
              <a:rPr lang="pl-PL" err="1"/>
              <a:t>nulla</a:t>
            </a:r>
            <a:r>
              <a:rPr lang="pl-PL"/>
              <a:t> </a:t>
            </a:r>
            <a:r>
              <a:rPr lang="pl-PL" err="1"/>
              <a:t>pariatur</a:t>
            </a:r>
            <a:endParaRPr lang="pl-PL"/>
          </a:p>
        </p:txBody>
      </p:sp>
      <p:sp>
        <p:nvSpPr>
          <p:cNvPr id="6" name="Symbol zastępczy stopki 4">
            <a:extLst>
              <a:ext uri="{FF2B5EF4-FFF2-40B4-BE49-F238E27FC236}">
                <a16:creationId xmlns:a16="http://schemas.microsoft.com/office/drawing/2014/main" id="{9E515653-DA53-CCA5-8582-3A61B1DF556B}"/>
              </a:ext>
            </a:extLst>
          </p:cNvPr>
          <p:cNvSpPr txBox="1">
            <a:spLocks/>
          </p:cNvSpPr>
          <p:nvPr userDrawn="1"/>
        </p:nvSpPr>
        <p:spPr>
          <a:xfrm>
            <a:off x="1235075" y="252001"/>
            <a:ext cx="4860925" cy="7179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pl-PL"/>
            </a:defPPr>
            <a:lvl1pPr marL="0" algn="l" defTabSz="914400" rtl="0" eaLnBrk="1" latinLnBrk="0" hangingPunct="1">
              <a:defRPr sz="1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/>
              <a:t>Nazwa działu</a:t>
            </a:r>
          </a:p>
        </p:txBody>
      </p:sp>
    </p:spTree>
    <p:extLst>
      <p:ext uri="{BB962C8B-B14F-4D97-AF65-F5344CB8AC3E}">
        <p14:creationId xmlns:p14="http://schemas.microsoft.com/office/powerpoint/2010/main" val="1858402519"/>
      </p:ext>
    </p:extLst>
  </p:cSld>
  <p:clrMapOvr>
    <a:masterClrMapping/>
  </p:clrMapOvr>
  <p:hf hdr="0" dt="0"/>
  <p:extLst>
    <p:ext uri="{DCECCB84-F9BA-43D5-87BE-67443E8EF086}">
      <p15:sldGuideLst xmlns:p15="http://schemas.microsoft.com/office/powerpoint/2012/main">
        <p15:guide id="1" orient="horz" pos="1888">
          <p15:clr>
            <a:srgbClr val="FBAE40"/>
          </p15:clr>
        </p15:guide>
        <p15:guide id="2" orient="horz" pos="1729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FA560DC1-C049-F54B-F2A5-B2BF4DB4E1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F368DEBF-C101-B4EE-8E22-797B8455C14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AA087F41-01A4-80F3-2BB5-B1858207E3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80103E-84E7-9F4D-ABD4-D2D35D2AE5D4}" type="datetimeFigureOut">
              <a:rPr lang="pl-PL" smtClean="0"/>
              <a:t>19.10.2025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35AC3FAC-9DDA-701A-9DD2-A72DA039CA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DDFEA5DF-C30B-CE1F-E5F3-0BACEDBF59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5EFA02-D3BD-EE4A-A07C-841B2A05619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6772659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2B3A3767-B697-3BE6-460C-58046C7632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90E60D79-012C-5B1E-6068-2AB47F9AC01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158CCD90-AA80-0BFD-9159-0FB091C78F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80103E-84E7-9F4D-ABD4-D2D35D2AE5D4}" type="datetimeFigureOut">
              <a:rPr lang="pl-PL" smtClean="0"/>
              <a:t>19.10.2025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4609C8C9-4F76-AE58-1057-9117C1A1AA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1C695D78-068E-525D-AECE-5E9487BE51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5EFA02-D3BD-EE4A-A07C-841B2A05619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9016540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27564A86-E428-E989-80D4-85B77A719F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82CC53CB-57BC-1FE7-2564-3578C7A8192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0E4C8ABA-F4FE-4C41-3B8A-4C6C9592187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0DAD70F1-BAC5-33FB-5966-A27BF504AC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80103E-84E7-9F4D-ABD4-D2D35D2AE5D4}" type="datetimeFigureOut">
              <a:rPr lang="pl-PL" smtClean="0"/>
              <a:t>19.10.2025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80D02841-9E03-E4AC-64B4-A112FC371A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C0677B3E-4C3B-2FC3-A4D3-54525AAA53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5EFA02-D3BD-EE4A-A07C-841B2A05619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8099993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A74981BC-7FA1-B697-5570-1F33431C2B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3C27E070-6221-2597-0A9B-EDA9EDC6F8C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B1260A20-9240-D882-2B4C-73DD9BEB29E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tekstu 4">
            <a:extLst>
              <a:ext uri="{FF2B5EF4-FFF2-40B4-BE49-F238E27FC236}">
                <a16:creationId xmlns:a16="http://schemas.microsoft.com/office/drawing/2014/main" id="{F812F579-7C4C-CA84-07F1-7775D3EEEF3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id="{D09E94AD-203A-E47F-0102-7E4BEAAD4CD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7" name="Symbol zastępczy daty 6">
            <a:extLst>
              <a:ext uri="{FF2B5EF4-FFF2-40B4-BE49-F238E27FC236}">
                <a16:creationId xmlns:a16="http://schemas.microsoft.com/office/drawing/2014/main" id="{7C298026-22E1-89A9-00F6-CE3FED4B56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80103E-84E7-9F4D-ABD4-D2D35D2AE5D4}" type="datetimeFigureOut">
              <a:rPr lang="pl-PL" smtClean="0"/>
              <a:t>19.10.2025</a:t>
            </a:fld>
            <a:endParaRPr lang="pl-PL"/>
          </a:p>
        </p:txBody>
      </p:sp>
      <p:sp>
        <p:nvSpPr>
          <p:cNvPr id="8" name="Symbol zastępczy stopki 7">
            <a:extLst>
              <a:ext uri="{FF2B5EF4-FFF2-40B4-BE49-F238E27FC236}">
                <a16:creationId xmlns:a16="http://schemas.microsoft.com/office/drawing/2014/main" id="{691DF716-D5AB-D34A-647B-34E0282EF2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>
            <a:extLst>
              <a:ext uri="{FF2B5EF4-FFF2-40B4-BE49-F238E27FC236}">
                <a16:creationId xmlns:a16="http://schemas.microsoft.com/office/drawing/2014/main" id="{10EFA0FD-739A-2D9F-FAB5-BF0F49771C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5EFA02-D3BD-EE4A-A07C-841B2A05619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6474693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EE7020A0-3FD1-E0BB-EBA0-EEA06DE511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daty 2">
            <a:extLst>
              <a:ext uri="{FF2B5EF4-FFF2-40B4-BE49-F238E27FC236}">
                <a16:creationId xmlns:a16="http://schemas.microsoft.com/office/drawing/2014/main" id="{0977FE5C-E8A6-C9E3-92CB-7A652313FE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80103E-84E7-9F4D-ABD4-D2D35D2AE5D4}" type="datetimeFigureOut">
              <a:rPr lang="pl-PL" smtClean="0"/>
              <a:t>19.10.2025</a:t>
            </a:fld>
            <a:endParaRPr lang="pl-PL"/>
          </a:p>
        </p:txBody>
      </p:sp>
      <p:sp>
        <p:nvSpPr>
          <p:cNvPr id="4" name="Symbol zastępczy stopki 3">
            <a:extLst>
              <a:ext uri="{FF2B5EF4-FFF2-40B4-BE49-F238E27FC236}">
                <a16:creationId xmlns:a16="http://schemas.microsoft.com/office/drawing/2014/main" id="{74087702-83A6-9FD7-349D-A8EA862556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5667A397-419A-DA87-62BF-CECDEF5BAA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5EFA02-D3BD-EE4A-A07C-841B2A05619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31204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>
            <a:extLst>
              <a:ext uri="{FF2B5EF4-FFF2-40B4-BE49-F238E27FC236}">
                <a16:creationId xmlns:a16="http://schemas.microsoft.com/office/drawing/2014/main" id="{0635FBBF-2025-2F78-FDA1-0A0BD7C8FB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80103E-84E7-9F4D-ABD4-D2D35D2AE5D4}" type="datetimeFigureOut">
              <a:rPr lang="pl-PL" smtClean="0"/>
              <a:t>19.10.2025</a:t>
            </a:fld>
            <a:endParaRPr lang="pl-PL"/>
          </a:p>
        </p:txBody>
      </p:sp>
      <p:sp>
        <p:nvSpPr>
          <p:cNvPr id="3" name="Symbol zastępczy stopki 2">
            <a:extLst>
              <a:ext uri="{FF2B5EF4-FFF2-40B4-BE49-F238E27FC236}">
                <a16:creationId xmlns:a16="http://schemas.microsoft.com/office/drawing/2014/main" id="{DDE625DA-B904-7868-FFC9-F720F7195C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87F72047-0EEA-B98D-6EC7-0DFE886E44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5EFA02-D3BD-EE4A-A07C-841B2A05619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7884116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621B99E-8835-3C0F-4E9F-916F6A6B5B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76692595-DA02-2442-592B-842660DB80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48E19C66-9D1D-17B7-8383-0763C050214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693163C7-3C3E-5524-A279-4EBB8126FF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80103E-84E7-9F4D-ABD4-D2D35D2AE5D4}" type="datetimeFigureOut">
              <a:rPr lang="pl-PL" smtClean="0"/>
              <a:t>19.10.2025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0EC739C1-7A65-DE6B-2CB2-34A64238D5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E013591D-B080-BCA2-C877-54F7BE1C29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5EFA02-D3BD-EE4A-A07C-841B2A05619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2740669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F0F21816-F89F-F4F5-6D14-7F42CB44FC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obrazu 2">
            <a:extLst>
              <a:ext uri="{FF2B5EF4-FFF2-40B4-BE49-F238E27FC236}">
                <a16:creationId xmlns:a16="http://schemas.microsoft.com/office/drawing/2014/main" id="{7FB1E7B3-632E-77D6-FECB-BF13D584EC3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6B2D1DC0-C688-3501-1912-08E9C0E814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008EEAE7-0625-36A1-F7EC-88A1DF9F01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80103E-84E7-9F4D-ABD4-D2D35D2AE5D4}" type="datetimeFigureOut">
              <a:rPr lang="pl-PL" smtClean="0"/>
              <a:t>19.10.2025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56F6AB0E-80E5-69F8-1A5D-64BEF3010D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39E2F30B-A4D7-5662-F7AD-2D706CB87D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5EFA02-D3BD-EE4A-A07C-841B2A05619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874483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>
            <a:extLst>
              <a:ext uri="{FF2B5EF4-FFF2-40B4-BE49-F238E27FC236}">
                <a16:creationId xmlns:a16="http://schemas.microsoft.com/office/drawing/2014/main" id="{DC5D91B8-8CFD-4872-E364-BDF77670A8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07A34C91-36BA-5A1B-C0ED-BA474D48BCB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8C67471B-AC37-D643-3DBD-7335BECF29A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180103E-84E7-9F4D-ABD4-D2D35D2AE5D4}" type="datetimeFigureOut">
              <a:rPr lang="pl-PL" smtClean="0"/>
              <a:t>19.10.2025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32452F03-DA93-6593-1ADF-516A0537D15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9B9A4D20-41F0-290A-BA63-2FF74B3434F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35EFA02-D3BD-EE4A-A07C-841B2A05619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9051178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.svg"/><Relationship Id="rId5" Type="http://schemas.openxmlformats.org/officeDocument/2006/relationships/image" Target="../media/image5.png"/><Relationship Id="rId4" Type="http://schemas.openxmlformats.org/officeDocument/2006/relationships/image" Target="../media/image4.sv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Slide Background">
            <a:extLst>
              <a:ext uri="{FF2B5EF4-FFF2-40B4-BE49-F238E27FC236}">
                <a16:creationId xmlns:a16="http://schemas.microsoft.com/office/drawing/2014/main" id="{9F7D5CDA-D291-4307-BF55-1381FED2963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ytuł 1">
            <a:extLst>
              <a:ext uri="{FF2B5EF4-FFF2-40B4-BE49-F238E27FC236}">
                <a16:creationId xmlns:a16="http://schemas.microsoft.com/office/drawing/2014/main" id="{C484F59A-1D60-1F6F-3696-6536F4CDFF8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2178" y="237067"/>
            <a:ext cx="5463819" cy="2233176"/>
          </a:xfrm>
        </p:spPr>
        <p:txBody>
          <a:bodyPr vert="horz" lIns="91440" tIns="45720" rIns="91440" bIns="45720" rtlCol="0" anchor="ctr">
            <a:normAutofit fontScale="90000"/>
          </a:bodyPr>
          <a:lstStyle/>
          <a:p>
            <a:pPr algn="l">
              <a:lnSpc>
                <a:spcPct val="150000"/>
              </a:lnSpc>
            </a:pPr>
            <a:br>
              <a:rPr lang="en-US" sz="2800" dirty="0"/>
            </a:br>
            <a:br>
              <a:rPr lang="en-US" sz="2800" dirty="0"/>
            </a:br>
            <a:r>
              <a:rPr lang="en-US" sz="2800" dirty="0" err="1"/>
              <a:t>Budowanie</a:t>
            </a:r>
            <a:r>
              <a:rPr lang="en-US" sz="2800" dirty="0"/>
              <a:t> </a:t>
            </a:r>
            <a:r>
              <a:rPr lang="en-US" sz="2800" dirty="0" err="1"/>
              <a:t>koalicji</a:t>
            </a:r>
            <a:r>
              <a:rPr lang="en-US" sz="2800" dirty="0"/>
              <a:t> </a:t>
            </a:r>
            <a:r>
              <a:rPr lang="en-US" sz="2800" dirty="0" err="1"/>
              <a:t>i</a:t>
            </a:r>
            <a:r>
              <a:rPr lang="en-US" sz="2800" dirty="0"/>
              <a:t> </a:t>
            </a:r>
            <a:r>
              <a:rPr lang="en-US" sz="2800" dirty="0" err="1"/>
              <a:t>przeciwdziałanie</a:t>
            </a:r>
            <a:r>
              <a:rPr lang="en-US" sz="2800" dirty="0"/>
              <a:t> </a:t>
            </a:r>
            <a:r>
              <a:rPr lang="en-US" sz="2800" dirty="0" err="1"/>
              <a:t>przemocy</a:t>
            </a:r>
            <a:r>
              <a:rPr lang="en-US" sz="2800" dirty="0"/>
              <a:t> </a:t>
            </a:r>
            <a:r>
              <a:rPr lang="en-US" sz="2800" dirty="0" err="1"/>
              <a:t>na</a:t>
            </a:r>
            <a:r>
              <a:rPr lang="en-US" sz="2800" dirty="0"/>
              <a:t> </a:t>
            </a:r>
            <a:r>
              <a:rPr lang="en-US" sz="2800" dirty="0" err="1"/>
              <a:t>przykładzie</a:t>
            </a:r>
            <a:br>
              <a:rPr lang="en-US" sz="2800" dirty="0"/>
            </a:br>
            <a:r>
              <a:rPr lang="en-US" sz="2800" dirty="0" err="1"/>
              <a:t>kampanii</a:t>
            </a:r>
            <a:r>
              <a:rPr lang="en-US" sz="2800" dirty="0"/>
              <a:t> </a:t>
            </a:r>
            <a:r>
              <a:rPr lang="en-US" sz="2800" b="1" i="1" dirty="0"/>
              <a:t>„</a:t>
            </a:r>
            <a:r>
              <a:rPr lang="en-US" sz="2800" b="1" i="1" dirty="0" err="1"/>
              <a:t>Dzieciństwo</a:t>
            </a:r>
            <a:r>
              <a:rPr lang="en-US" sz="2800" b="1" i="1" dirty="0"/>
              <a:t> bez </a:t>
            </a:r>
            <a:r>
              <a:rPr lang="en-US" sz="2800" b="1" i="1" dirty="0" err="1"/>
              <a:t>przemocy</a:t>
            </a:r>
            <a:r>
              <a:rPr lang="en-US" sz="2800" b="1" i="1" dirty="0"/>
              <a:t>“</a:t>
            </a:r>
            <a:br>
              <a:rPr lang="en-US" sz="1900" b="1" i="1" dirty="0"/>
            </a:br>
            <a:br>
              <a:rPr lang="en-US" sz="1900" b="1" i="1" dirty="0"/>
            </a:br>
            <a:br>
              <a:rPr lang="en-US" sz="1900" dirty="0"/>
            </a:br>
            <a:endParaRPr lang="en-US" sz="1900" dirty="0"/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1ADE21B9-94C2-5B60-18E5-EFA0B68CA5F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61800" y="2470244"/>
            <a:ext cx="5334197" cy="376983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l"/>
            <a:endParaRPr lang="en-US" sz="2000" dirty="0"/>
          </a:p>
          <a:p>
            <a:pPr algn="l"/>
            <a:endParaRPr lang="en-US" sz="2000" dirty="0"/>
          </a:p>
          <a:p>
            <a:pPr algn="l"/>
            <a:endParaRPr lang="en-US" sz="2000" dirty="0"/>
          </a:p>
          <a:p>
            <a:pPr algn="l"/>
            <a:endParaRPr lang="en-US" sz="2000" dirty="0"/>
          </a:p>
          <a:p>
            <a:pPr algn="l">
              <a:lnSpc>
                <a:spcPct val="150000"/>
              </a:lnSpc>
            </a:pPr>
            <a:r>
              <a:rPr lang="en-US" sz="2000" dirty="0"/>
              <a:t>Jak </a:t>
            </a:r>
            <a:r>
              <a:rPr lang="en-US" sz="2000" dirty="0" err="1"/>
              <a:t>współpraca</a:t>
            </a:r>
            <a:r>
              <a:rPr lang="en-US" sz="2000" dirty="0"/>
              <a:t> </a:t>
            </a:r>
            <a:r>
              <a:rPr lang="en-US" sz="2000" dirty="0" err="1"/>
              <a:t>wielosektorowa</a:t>
            </a:r>
            <a:r>
              <a:rPr lang="en-US" sz="2000" dirty="0"/>
              <a:t> </a:t>
            </a:r>
            <a:r>
              <a:rPr lang="en-US" sz="2000" dirty="0" err="1"/>
              <a:t>może</a:t>
            </a:r>
            <a:r>
              <a:rPr lang="en-US" sz="2000" dirty="0"/>
              <a:t> </a:t>
            </a:r>
            <a:r>
              <a:rPr lang="en-US" sz="2000" dirty="0" err="1"/>
              <a:t>wspierać</a:t>
            </a:r>
            <a:r>
              <a:rPr lang="en-US" sz="2000" dirty="0"/>
              <a:t> </a:t>
            </a:r>
            <a:r>
              <a:rPr lang="en-US" sz="2000" dirty="0" err="1"/>
              <a:t>ochronę</a:t>
            </a:r>
            <a:r>
              <a:rPr lang="en-US" sz="2000" dirty="0"/>
              <a:t> </a:t>
            </a:r>
            <a:r>
              <a:rPr lang="en-US" sz="2000" dirty="0" err="1"/>
              <a:t>dzieci</a:t>
            </a:r>
            <a:r>
              <a:rPr lang="en-US" sz="2000" dirty="0"/>
              <a:t> </a:t>
            </a:r>
            <a:r>
              <a:rPr lang="en-US" sz="2000" dirty="0" err="1"/>
              <a:t>przed</a:t>
            </a:r>
            <a:r>
              <a:rPr lang="en-US" sz="2000" dirty="0"/>
              <a:t> </a:t>
            </a:r>
            <a:r>
              <a:rPr lang="en-US" sz="2000" dirty="0" err="1"/>
              <a:t>przemocą</a:t>
            </a:r>
            <a:r>
              <a:rPr lang="en-US" sz="2000" dirty="0"/>
              <a:t>?</a:t>
            </a:r>
          </a:p>
          <a:p>
            <a:pPr indent="-228600" algn="l">
              <a:buFont typeface="Arial" panose="020B0604020202020204" pitchFamily="34" charset="0"/>
              <a:buChar char="•"/>
            </a:pPr>
            <a:endParaRPr lang="en-US" sz="2000" dirty="0"/>
          </a:p>
          <a:p>
            <a:pPr indent="-228600" algn="l">
              <a:buFont typeface="Arial" panose="020B0604020202020204" pitchFamily="34" charset="0"/>
              <a:buChar char="•"/>
            </a:pPr>
            <a:endParaRPr lang="en-US" sz="2000" dirty="0"/>
          </a:p>
          <a:p>
            <a:pPr indent="-228600" algn="l">
              <a:buFont typeface="Arial" panose="020B0604020202020204" pitchFamily="34" charset="0"/>
              <a:buChar char="•"/>
            </a:pPr>
            <a:endParaRPr lang="en-US" sz="2000" dirty="0"/>
          </a:p>
          <a:p>
            <a:pPr indent="-228600" algn="l">
              <a:buFont typeface="Arial" panose="020B0604020202020204" pitchFamily="34" charset="0"/>
              <a:buChar char="•"/>
            </a:pPr>
            <a:endParaRPr lang="en-US" sz="2000" dirty="0"/>
          </a:p>
          <a:p>
            <a:pPr indent="-228600" algn="l">
              <a:buFont typeface="Arial" panose="020B0604020202020204" pitchFamily="34" charset="0"/>
              <a:buChar char="•"/>
            </a:pPr>
            <a:endParaRPr lang="en-US" sz="2000" dirty="0"/>
          </a:p>
        </p:txBody>
      </p:sp>
      <p:pic>
        <p:nvPicPr>
          <p:cNvPr id="4" name="Picture 1">
            <a:extLst>
              <a:ext uri="{FF2B5EF4-FFF2-40B4-BE49-F238E27FC236}">
                <a16:creationId xmlns:a16="http://schemas.microsoft.com/office/drawing/2014/main" id="{D6EB9CAC-314D-51B1-E5BC-EEDA5E192419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7676" r="28642" b="-1"/>
          <a:stretch>
            <a:fillRect/>
          </a:stretch>
        </p:blipFill>
        <p:spPr>
          <a:xfrm>
            <a:off x="6857797" y="-10886"/>
            <a:ext cx="5334204" cy="6868886"/>
          </a:xfrm>
          <a:prstGeom prst="rect">
            <a:avLst/>
          </a:prstGeom>
          <a:effectLst>
            <a:outerShdw blurRad="127000" dist="50800" dir="10800000" sx="99000" sy="99000" algn="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2565902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ymbol zastępczy zawartości 4" descr="Obraz zawierający tekst, zrzut ekranu, design&#10;&#10;Opis wygenerowany automatycznie">
            <a:extLst>
              <a:ext uri="{FF2B5EF4-FFF2-40B4-BE49-F238E27FC236}">
                <a16:creationId xmlns:a16="http://schemas.microsoft.com/office/drawing/2014/main" id="{52FEB1FE-D26B-63EC-DB10-D7237D0BB0E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15367" y="643466"/>
            <a:ext cx="10561265" cy="5571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52872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EA3AE8-B434-D9C2-B861-598A3A4B60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Wykres 8">
            <a:extLst>
              <a:ext uri="{FF2B5EF4-FFF2-40B4-BE49-F238E27FC236}">
                <a16:creationId xmlns:a16="http://schemas.microsoft.com/office/drawing/2014/main" id="{BF524B83-8E81-358F-9FC1-F84EB1F8E51F}"/>
              </a:ext>
              <a:ext uri="{147F2762-F138-4A5C-976F-8EAC2B608ADB}">
                <a16:predDERef xmlns:a16="http://schemas.microsoft.com/office/drawing/2014/main" pred="{31B28871-344E-464B-9852-F149A699AB92}"/>
              </a:ext>
            </a:extLst>
          </p:cNvPr>
          <p:cNvGraphicFramePr>
            <a:graphicFrameLocks/>
          </p:cNvGraphicFramePr>
          <p:nvPr/>
        </p:nvGraphicFramePr>
        <p:xfrm>
          <a:off x="1725091" y="1453763"/>
          <a:ext cx="8704688" cy="52884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Tytuł 1">
            <a:extLst>
              <a:ext uri="{FF2B5EF4-FFF2-40B4-BE49-F238E27FC236}">
                <a16:creationId xmlns:a16="http://schemas.microsoft.com/office/drawing/2014/main" id="{DF108A30-9A32-0B1A-E58C-5060E544B3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42763" y="403613"/>
            <a:ext cx="8043837" cy="568261"/>
          </a:xfrm>
        </p:spPr>
        <p:txBody>
          <a:bodyPr>
            <a:normAutofit/>
          </a:bodyPr>
          <a:lstStyle/>
          <a:p>
            <a:r>
              <a:rPr lang="pl-PL" b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Opinie Polaków na temat kar fizycznych</a:t>
            </a:r>
          </a:p>
        </p:txBody>
      </p:sp>
      <p:sp>
        <p:nvSpPr>
          <p:cNvPr id="3" name="Symbol zastępczy stopki 14">
            <a:extLst>
              <a:ext uri="{FF2B5EF4-FFF2-40B4-BE49-F238E27FC236}">
                <a16:creationId xmlns:a16="http://schemas.microsoft.com/office/drawing/2014/main" id="{89D1F7C4-5B76-A35C-4D8F-21C69CEC5EB0}"/>
              </a:ext>
            </a:extLst>
          </p:cNvPr>
          <p:cNvSpPr txBox="1">
            <a:spLocks/>
          </p:cNvSpPr>
          <p:nvPr/>
        </p:nvSpPr>
        <p:spPr>
          <a:xfrm>
            <a:off x="4295765" y="6492875"/>
            <a:ext cx="7052045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defPPr>
              <a:defRPr lang="pl-PL"/>
            </a:defPPr>
            <a:lvl1pPr marL="0" algn="l" defTabSz="914400" rtl="0" eaLnBrk="1" latinLnBrk="0" hangingPunct="1">
              <a:defRPr sz="1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pl-PL">
                <a:solidFill>
                  <a:srgbClr val="E83F4B"/>
                </a:solidFill>
                <a:latin typeface="Lato"/>
              </a:rPr>
              <a:t>Źródło: </a:t>
            </a:r>
            <a:r>
              <a:rPr lang="pl-PL" i="1">
                <a:solidFill>
                  <a:srgbClr val="E83F4B"/>
                </a:solidFill>
                <a:latin typeface="Lato"/>
              </a:rPr>
              <a:t>Barometr postaw wobec krzywdzenia dzieci </a:t>
            </a:r>
            <a:r>
              <a:rPr lang="pl-PL">
                <a:solidFill>
                  <a:srgbClr val="E83F4B"/>
                </a:solidFill>
                <a:latin typeface="Lato"/>
              </a:rPr>
              <a:t>, FDDS 2024, Ogół dorosłych Polaków, N=1000</a:t>
            </a:r>
          </a:p>
        </p:txBody>
      </p:sp>
    </p:spTree>
    <p:extLst>
      <p:ext uri="{BB962C8B-B14F-4D97-AF65-F5344CB8AC3E}">
        <p14:creationId xmlns:p14="http://schemas.microsoft.com/office/powerpoint/2010/main" val="29808500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8A7905-5CC2-D16F-FA9E-CF1C091B1B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18E36456-5B6F-0970-7C70-B426C18108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35073" y="806736"/>
            <a:ext cx="8043837" cy="568261"/>
          </a:xfrm>
        </p:spPr>
        <p:txBody>
          <a:bodyPr>
            <a:normAutofit/>
          </a:bodyPr>
          <a:lstStyle/>
          <a:p>
            <a:r>
              <a:rPr lang="pl-PL" b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Przemoc ze strony bliskich dorosłych</a:t>
            </a:r>
          </a:p>
        </p:txBody>
      </p:sp>
      <p:sp>
        <p:nvSpPr>
          <p:cNvPr id="10" name="Symbol zastępczy stopki 14">
            <a:extLst>
              <a:ext uri="{FF2B5EF4-FFF2-40B4-BE49-F238E27FC236}">
                <a16:creationId xmlns:a16="http://schemas.microsoft.com/office/drawing/2014/main" id="{696AD373-9240-AE80-8584-201288772C12}"/>
              </a:ext>
            </a:extLst>
          </p:cNvPr>
          <p:cNvSpPr txBox="1">
            <a:spLocks/>
          </p:cNvSpPr>
          <p:nvPr/>
        </p:nvSpPr>
        <p:spPr>
          <a:xfrm>
            <a:off x="4295765" y="6492875"/>
            <a:ext cx="7052045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defPPr>
              <a:defRPr lang="pl-PL"/>
            </a:defPPr>
            <a:lvl1pPr marL="0" algn="l" defTabSz="914400" rtl="0" eaLnBrk="1" latinLnBrk="0" hangingPunct="1">
              <a:defRPr sz="1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pl-PL">
                <a:solidFill>
                  <a:srgbClr val="E83F4B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Źródło: </a:t>
            </a:r>
            <a:r>
              <a:rPr lang="pl-PL" i="1">
                <a:solidFill>
                  <a:srgbClr val="E83F4B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Diagnoza przemocy wobec dzieci w Polsce</a:t>
            </a:r>
            <a:r>
              <a:rPr lang="pl-PL">
                <a:solidFill>
                  <a:srgbClr val="E83F4B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, FDDS 2023, Dzieci w wieku 11-17 lat, N=2023</a:t>
            </a:r>
          </a:p>
        </p:txBody>
      </p:sp>
      <p:graphicFrame>
        <p:nvGraphicFramePr>
          <p:cNvPr id="7" name="Symbol zastępczy zawartości 5">
            <a:extLst>
              <a:ext uri="{FF2B5EF4-FFF2-40B4-BE49-F238E27FC236}">
                <a16:creationId xmlns:a16="http://schemas.microsoft.com/office/drawing/2014/main" id="{1BD11A49-7B95-6401-AEC5-1F0ED9794256}"/>
              </a:ext>
            </a:extLst>
          </p:cNvPr>
          <p:cNvGraphicFramePr>
            <a:graphicFrameLocks/>
          </p:cNvGraphicFramePr>
          <p:nvPr/>
        </p:nvGraphicFramePr>
        <p:xfrm>
          <a:off x="990600" y="1738185"/>
          <a:ext cx="5181600" cy="4351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pole tekstowe 7">
            <a:extLst>
              <a:ext uri="{FF2B5EF4-FFF2-40B4-BE49-F238E27FC236}">
                <a16:creationId xmlns:a16="http://schemas.microsoft.com/office/drawing/2014/main" id="{EC00C769-96DA-133C-C893-1BD8B25AE80B}"/>
              </a:ext>
            </a:extLst>
          </p:cNvPr>
          <p:cNvSpPr txBox="1"/>
          <p:nvPr/>
        </p:nvSpPr>
        <p:spPr>
          <a:xfrm>
            <a:off x="2389736" y="3252134"/>
            <a:ext cx="238332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8000" b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32%</a:t>
            </a:r>
          </a:p>
        </p:txBody>
      </p:sp>
      <p:grpSp>
        <p:nvGrpSpPr>
          <p:cNvPr id="9" name="Grupa 8">
            <a:extLst>
              <a:ext uri="{FF2B5EF4-FFF2-40B4-BE49-F238E27FC236}">
                <a16:creationId xmlns:a16="http://schemas.microsoft.com/office/drawing/2014/main" id="{9B016598-35A1-E2F5-E365-8C7AAADA360A}"/>
              </a:ext>
            </a:extLst>
          </p:cNvPr>
          <p:cNvGrpSpPr/>
          <p:nvPr/>
        </p:nvGrpSpPr>
        <p:grpSpPr>
          <a:xfrm>
            <a:off x="6141409" y="1901938"/>
            <a:ext cx="1358859" cy="3802932"/>
            <a:chOff x="5989009" y="1989378"/>
            <a:chExt cx="1358859" cy="3802932"/>
          </a:xfrm>
        </p:grpSpPr>
        <p:pic>
          <p:nvPicPr>
            <p:cNvPr id="11" name="Grafika 10" descr="Mężczyzna">
              <a:extLst>
                <a:ext uri="{FF2B5EF4-FFF2-40B4-BE49-F238E27FC236}">
                  <a16:creationId xmlns:a16="http://schemas.microsoft.com/office/drawing/2014/main" id="{3BAF527B-DBC0-9EE1-338E-9E9D595A6E3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6619738" y="2806761"/>
              <a:ext cx="693234" cy="693234"/>
            </a:xfrm>
            <a:prstGeom prst="rect">
              <a:avLst/>
            </a:prstGeom>
          </p:spPr>
        </p:pic>
        <p:pic>
          <p:nvPicPr>
            <p:cNvPr id="12" name="Grafika 11" descr="Kobieta">
              <a:extLst>
                <a:ext uri="{FF2B5EF4-FFF2-40B4-BE49-F238E27FC236}">
                  <a16:creationId xmlns:a16="http://schemas.microsoft.com/office/drawing/2014/main" id="{6971DC5B-0F51-5FA4-F2DF-0B4165C7F96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6619738" y="1989378"/>
              <a:ext cx="693234" cy="693234"/>
            </a:xfrm>
            <a:prstGeom prst="rect">
              <a:avLst/>
            </a:prstGeom>
          </p:spPr>
        </p:pic>
        <p:sp>
          <p:nvSpPr>
            <p:cNvPr id="13" name="pole tekstowe 12">
              <a:extLst>
                <a:ext uri="{FF2B5EF4-FFF2-40B4-BE49-F238E27FC236}">
                  <a16:creationId xmlns:a16="http://schemas.microsoft.com/office/drawing/2014/main" id="{B5D7642B-EDAA-CCD2-4740-E5DE973A8074}"/>
                </a:ext>
              </a:extLst>
            </p:cNvPr>
            <p:cNvSpPr txBox="1"/>
            <p:nvPr/>
          </p:nvSpPr>
          <p:spPr>
            <a:xfrm>
              <a:off x="6023905" y="4663013"/>
              <a:ext cx="132396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pl-PL" sz="2000" b="1"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11-14 lat</a:t>
              </a:r>
            </a:p>
          </p:txBody>
        </p:sp>
        <p:sp>
          <p:nvSpPr>
            <p:cNvPr id="14" name="pole tekstowe 13">
              <a:extLst>
                <a:ext uri="{FF2B5EF4-FFF2-40B4-BE49-F238E27FC236}">
                  <a16:creationId xmlns:a16="http://schemas.microsoft.com/office/drawing/2014/main" id="{E3356360-2EB5-953D-D101-4E4CC7475F79}"/>
                </a:ext>
              </a:extLst>
            </p:cNvPr>
            <p:cNvSpPr txBox="1"/>
            <p:nvPr/>
          </p:nvSpPr>
          <p:spPr>
            <a:xfrm>
              <a:off x="5989009" y="5392200"/>
              <a:ext cx="132396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pl-PL" sz="2000" b="1"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15-17 lat</a:t>
              </a:r>
            </a:p>
          </p:txBody>
        </p:sp>
      </p:grpSp>
      <p:graphicFrame>
        <p:nvGraphicFramePr>
          <p:cNvPr id="15" name="Symbol zastępczy zawartości 12">
            <a:extLst>
              <a:ext uri="{FF2B5EF4-FFF2-40B4-BE49-F238E27FC236}">
                <a16:creationId xmlns:a16="http://schemas.microsoft.com/office/drawing/2014/main" id="{FBF41E8A-B696-2319-E0DE-CACACFD58AD3}"/>
              </a:ext>
            </a:extLst>
          </p:cNvPr>
          <p:cNvGraphicFramePr>
            <a:graphicFrameLocks/>
          </p:cNvGraphicFramePr>
          <p:nvPr/>
        </p:nvGraphicFramePr>
        <p:xfrm>
          <a:off x="7487695" y="1738185"/>
          <a:ext cx="4380244" cy="4351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</p:spTree>
    <p:extLst>
      <p:ext uri="{BB962C8B-B14F-4D97-AF65-F5344CB8AC3E}">
        <p14:creationId xmlns:p14="http://schemas.microsoft.com/office/powerpoint/2010/main" val="17356676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45D37F4E-DDB4-456B-97E0-9937730A03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ytuł 1">
            <a:extLst>
              <a:ext uri="{FF2B5EF4-FFF2-40B4-BE49-F238E27FC236}">
                <a16:creationId xmlns:a16="http://schemas.microsoft.com/office/drawing/2014/main" id="{0722BE5D-5D8B-334F-06A7-20ADCF3892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2493" y="238539"/>
            <a:ext cx="11018520" cy="1434415"/>
          </a:xfrm>
        </p:spPr>
        <p:txBody>
          <a:bodyPr anchor="b">
            <a:normAutofit/>
          </a:bodyPr>
          <a:lstStyle/>
          <a:p>
            <a:r>
              <a:rPr lang="pl-PL" sz="4600"/>
              <a:t>koalicja, wspólne działanie, formalne/nieformalne</a:t>
            </a:r>
          </a:p>
        </p:txBody>
      </p:sp>
      <p:sp>
        <p:nvSpPr>
          <p:cNvPr id="11" name="sketchy line">
            <a:extLst>
              <a:ext uri="{FF2B5EF4-FFF2-40B4-BE49-F238E27FC236}">
                <a16:creationId xmlns:a16="http://schemas.microsoft.com/office/drawing/2014/main" id="{B2DD41CD-8F47-4F56-AD12-4E2FF76969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72493" y="1681544"/>
            <a:ext cx="10972800" cy="18288"/>
          </a:xfrm>
          <a:custGeom>
            <a:avLst/>
            <a:gdLst>
              <a:gd name="connsiteX0" fmla="*/ 0 w 10972800"/>
              <a:gd name="connsiteY0" fmla="*/ 0 h 18288"/>
              <a:gd name="connsiteX1" fmla="*/ 356616 w 10972800"/>
              <a:gd name="connsiteY1" fmla="*/ 0 h 18288"/>
              <a:gd name="connsiteX2" fmla="*/ 1042416 w 10972800"/>
              <a:gd name="connsiteY2" fmla="*/ 0 h 18288"/>
              <a:gd name="connsiteX3" fmla="*/ 1947672 w 10972800"/>
              <a:gd name="connsiteY3" fmla="*/ 0 h 18288"/>
              <a:gd name="connsiteX4" fmla="*/ 2633472 w 10972800"/>
              <a:gd name="connsiteY4" fmla="*/ 0 h 18288"/>
              <a:gd name="connsiteX5" fmla="*/ 2990088 w 10972800"/>
              <a:gd name="connsiteY5" fmla="*/ 0 h 18288"/>
              <a:gd name="connsiteX6" fmla="*/ 3456432 w 10972800"/>
              <a:gd name="connsiteY6" fmla="*/ 0 h 18288"/>
              <a:gd name="connsiteX7" fmla="*/ 4361688 w 10972800"/>
              <a:gd name="connsiteY7" fmla="*/ 0 h 18288"/>
              <a:gd name="connsiteX8" fmla="*/ 5266944 w 10972800"/>
              <a:gd name="connsiteY8" fmla="*/ 0 h 18288"/>
              <a:gd name="connsiteX9" fmla="*/ 6172200 w 10972800"/>
              <a:gd name="connsiteY9" fmla="*/ 0 h 18288"/>
              <a:gd name="connsiteX10" fmla="*/ 6528816 w 10972800"/>
              <a:gd name="connsiteY10" fmla="*/ 0 h 18288"/>
              <a:gd name="connsiteX11" fmla="*/ 7214616 w 10972800"/>
              <a:gd name="connsiteY11" fmla="*/ 0 h 18288"/>
              <a:gd name="connsiteX12" fmla="*/ 7790688 w 10972800"/>
              <a:gd name="connsiteY12" fmla="*/ 0 h 18288"/>
              <a:gd name="connsiteX13" fmla="*/ 8147304 w 10972800"/>
              <a:gd name="connsiteY13" fmla="*/ 0 h 18288"/>
              <a:gd name="connsiteX14" fmla="*/ 9052560 w 10972800"/>
              <a:gd name="connsiteY14" fmla="*/ 0 h 18288"/>
              <a:gd name="connsiteX15" fmla="*/ 9409176 w 10972800"/>
              <a:gd name="connsiteY15" fmla="*/ 0 h 18288"/>
              <a:gd name="connsiteX16" fmla="*/ 9765792 w 10972800"/>
              <a:gd name="connsiteY16" fmla="*/ 0 h 18288"/>
              <a:gd name="connsiteX17" fmla="*/ 10341864 w 10972800"/>
              <a:gd name="connsiteY17" fmla="*/ 0 h 18288"/>
              <a:gd name="connsiteX18" fmla="*/ 10972800 w 10972800"/>
              <a:gd name="connsiteY18" fmla="*/ 0 h 18288"/>
              <a:gd name="connsiteX19" fmla="*/ 10972800 w 10972800"/>
              <a:gd name="connsiteY19" fmla="*/ 18288 h 18288"/>
              <a:gd name="connsiteX20" fmla="*/ 10177272 w 10972800"/>
              <a:gd name="connsiteY20" fmla="*/ 18288 h 18288"/>
              <a:gd name="connsiteX21" fmla="*/ 9820656 w 10972800"/>
              <a:gd name="connsiteY21" fmla="*/ 18288 h 18288"/>
              <a:gd name="connsiteX22" fmla="*/ 9464040 w 10972800"/>
              <a:gd name="connsiteY22" fmla="*/ 18288 h 18288"/>
              <a:gd name="connsiteX23" fmla="*/ 8778240 w 10972800"/>
              <a:gd name="connsiteY23" fmla="*/ 18288 h 18288"/>
              <a:gd name="connsiteX24" fmla="*/ 8421624 w 10972800"/>
              <a:gd name="connsiteY24" fmla="*/ 18288 h 18288"/>
              <a:gd name="connsiteX25" fmla="*/ 7735824 w 10972800"/>
              <a:gd name="connsiteY25" fmla="*/ 18288 h 18288"/>
              <a:gd name="connsiteX26" fmla="*/ 6940296 w 10972800"/>
              <a:gd name="connsiteY26" fmla="*/ 18288 h 18288"/>
              <a:gd name="connsiteX27" fmla="*/ 6254496 w 10972800"/>
              <a:gd name="connsiteY27" fmla="*/ 18288 h 18288"/>
              <a:gd name="connsiteX28" fmla="*/ 5458968 w 10972800"/>
              <a:gd name="connsiteY28" fmla="*/ 18288 h 18288"/>
              <a:gd name="connsiteX29" fmla="*/ 4663440 w 10972800"/>
              <a:gd name="connsiteY29" fmla="*/ 18288 h 18288"/>
              <a:gd name="connsiteX30" fmla="*/ 4306824 w 10972800"/>
              <a:gd name="connsiteY30" fmla="*/ 18288 h 18288"/>
              <a:gd name="connsiteX31" fmla="*/ 3840480 w 10972800"/>
              <a:gd name="connsiteY31" fmla="*/ 18288 h 18288"/>
              <a:gd name="connsiteX32" fmla="*/ 3264408 w 10972800"/>
              <a:gd name="connsiteY32" fmla="*/ 18288 h 18288"/>
              <a:gd name="connsiteX33" fmla="*/ 2578608 w 10972800"/>
              <a:gd name="connsiteY33" fmla="*/ 18288 h 18288"/>
              <a:gd name="connsiteX34" fmla="*/ 1673352 w 10972800"/>
              <a:gd name="connsiteY34" fmla="*/ 18288 h 18288"/>
              <a:gd name="connsiteX35" fmla="*/ 877824 w 10972800"/>
              <a:gd name="connsiteY35" fmla="*/ 18288 h 18288"/>
              <a:gd name="connsiteX36" fmla="*/ 0 w 10972800"/>
              <a:gd name="connsiteY36" fmla="*/ 18288 h 18288"/>
              <a:gd name="connsiteX37" fmla="*/ 0 w 10972800"/>
              <a:gd name="connsiteY37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0972800" h="18288" fill="none" extrusionOk="0">
                <a:moveTo>
                  <a:pt x="0" y="0"/>
                </a:moveTo>
                <a:cubicBezTo>
                  <a:pt x="165916" y="-1866"/>
                  <a:pt x="188720" y="13756"/>
                  <a:pt x="356616" y="0"/>
                </a:cubicBezTo>
                <a:cubicBezTo>
                  <a:pt x="524512" y="-13756"/>
                  <a:pt x="734781" y="8922"/>
                  <a:pt x="1042416" y="0"/>
                </a:cubicBezTo>
                <a:cubicBezTo>
                  <a:pt x="1350051" y="-8922"/>
                  <a:pt x="1595982" y="-26315"/>
                  <a:pt x="1947672" y="0"/>
                </a:cubicBezTo>
                <a:cubicBezTo>
                  <a:pt x="2299362" y="26315"/>
                  <a:pt x="2292691" y="-19526"/>
                  <a:pt x="2633472" y="0"/>
                </a:cubicBezTo>
                <a:cubicBezTo>
                  <a:pt x="2974253" y="19526"/>
                  <a:pt x="2857309" y="10773"/>
                  <a:pt x="2990088" y="0"/>
                </a:cubicBezTo>
                <a:cubicBezTo>
                  <a:pt x="3122867" y="-10773"/>
                  <a:pt x="3359343" y="7194"/>
                  <a:pt x="3456432" y="0"/>
                </a:cubicBezTo>
                <a:cubicBezTo>
                  <a:pt x="3553521" y="-7194"/>
                  <a:pt x="4136258" y="5108"/>
                  <a:pt x="4361688" y="0"/>
                </a:cubicBezTo>
                <a:cubicBezTo>
                  <a:pt x="4587118" y="-5108"/>
                  <a:pt x="4992424" y="-42958"/>
                  <a:pt x="5266944" y="0"/>
                </a:cubicBezTo>
                <a:cubicBezTo>
                  <a:pt x="5541464" y="42958"/>
                  <a:pt x="5882966" y="-3430"/>
                  <a:pt x="6172200" y="0"/>
                </a:cubicBezTo>
                <a:cubicBezTo>
                  <a:pt x="6461434" y="3430"/>
                  <a:pt x="6432127" y="6688"/>
                  <a:pt x="6528816" y="0"/>
                </a:cubicBezTo>
                <a:cubicBezTo>
                  <a:pt x="6625505" y="-6688"/>
                  <a:pt x="6916805" y="-436"/>
                  <a:pt x="7214616" y="0"/>
                </a:cubicBezTo>
                <a:cubicBezTo>
                  <a:pt x="7512427" y="436"/>
                  <a:pt x="7626159" y="-6909"/>
                  <a:pt x="7790688" y="0"/>
                </a:cubicBezTo>
                <a:cubicBezTo>
                  <a:pt x="7955217" y="6909"/>
                  <a:pt x="8048891" y="15307"/>
                  <a:pt x="8147304" y="0"/>
                </a:cubicBezTo>
                <a:cubicBezTo>
                  <a:pt x="8245717" y="-15307"/>
                  <a:pt x="8645618" y="-11734"/>
                  <a:pt x="9052560" y="0"/>
                </a:cubicBezTo>
                <a:cubicBezTo>
                  <a:pt x="9459502" y="11734"/>
                  <a:pt x="9320584" y="8388"/>
                  <a:pt x="9409176" y="0"/>
                </a:cubicBezTo>
                <a:cubicBezTo>
                  <a:pt x="9497768" y="-8388"/>
                  <a:pt x="9644192" y="8379"/>
                  <a:pt x="9765792" y="0"/>
                </a:cubicBezTo>
                <a:cubicBezTo>
                  <a:pt x="9887392" y="-8379"/>
                  <a:pt x="10105220" y="-12663"/>
                  <a:pt x="10341864" y="0"/>
                </a:cubicBezTo>
                <a:cubicBezTo>
                  <a:pt x="10578508" y="12663"/>
                  <a:pt x="10773103" y="-5786"/>
                  <a:pt x="10972800" y="0"/>
                </a:cubicBezTo>
                <a:cubicBezTo>
                  <a:pt x="10972146" y="8818"/>
                  <a:pt x="10972240" y="13823"/>
                  <a:pt x="10972800" y="18288"/>
                </a:cubicBezTo>
                <a:cubicBezTo>
                  <a:pt x="10588778" y="31598"/>
                  <a:pt x="10543381" y="-12698"/>
                  <a:pt x="10177272" y="18288"/>
                </a:cubicBezTo>
                <a:cubicBezTo>
                  <a:pt x="9811163" y="49274"/>
                  <a:pt x="9996817" y="25662"/>
                  <a:pt x="9820656" y="18288"/>
                </a:cubicBezTo>
                <a:cubicBezTo>
                  <a:pt x="9644495" y="10914"/>
                  <a:pt x="9607007" y="31631"/>
                  <a:pt x="9464040" y="18288"/>
                </a:cubicBezTo>
                <a:cubicBezTo>
                  <a:pt x="9321073" y="4945"/>
                  <a:pt x="9114189" y="28940"/>
                  <a:pt x="8778240" y="18288"/>
                </a:cubicBezTo>
                <a:cubicBezTo>
                  <a:pt x="8442291" y="7636"/>
                  <a:pt x="8594763" y="987"/>
                  <a:pt x="8421624" y="18288"/>
                </a:cubicBezTo>
                <a:cubicBezTo>
                  <a:pt x="8248485" y="35589"/>
                  <a:pt x="7929515" y="37573"/>
                  <a:pt x="7735824" y="18288"/>
                </a:cubicBezTo>
                <a:cubicBezTo>
                  <a:pt x="7542133" y="-997"/>
                  <a:pt x="7252504" y="33858"/>
                  <a:pt x="6940296" y="18288"/>
                </a:cubicBezTo>
                <a:cubicBezTo>
                  <a:pt x="6628088" y="2718"/>
                  <a:pt x="6528503" y="48389"/>
                  <a:pt x="6254496" y="18288"/>
                </a:cubicBezTo>
                <a:cubicBezTo>
                  <a:pt x="5980489" y="-11813"/>
                  <a:pt x="5695784" y="-3740"/>
                  <a:pt x="5458968" y="18288"/>
                </a:cubicBezTo>
                <a:cubicBezTo>
                  <a:pt x="5222152" y="40316"/>
                  <a:pt x="5010751" y="19095"/>
                  <a:pt x="4663440" y="18288"/>
                </a:cubicBezTo>
                <a:cubicBezTo>
                  <a:pt x="4316129" y="17481"/>
                  <a:pt x="4425552" y="1606"/>
                  <a:pt x="4306824" y="18288"/>
                </a:cubicBezTo>
                <a:cubicBezTo>
                  <a:pt x="4188096" y="34970"/>
                  <a:pt x="3941535" y="7481"/>
                  <a:pt x="3840480" y="18288"/>
                </a:cubicBezTo>
                <a:cubicBezTo>
                  <a:pt x="3739425" y="29095"/>
                  <a:pt x="3402388" y="17641"/>
                  <a:pt x="3264408" y="18288"/>
                </a:cubicBezTo>
                <a:cubicBezTo>
                  <a:pt x="3126428" y="18935"/>
                  <a:pt x="2776779" y="9983"/>
                  <a:pt x="2578608" y="18288"/>
                </a:cubicBezTo>
                <a:cubicBezTo>
                  <a:pt x="2380437" y="26593"/>
                  <a:pt x="1909468" y="25818"/>
                  <a:pt x="1673352" y="18288"/>
                </a:cubicBezTo>
                <a:cubicBezTo>
                  <a:pt x="1437236" y="10758"/>
                  <a:pt x="1131180" y="49884"/>
                  <a:pt x="877824" y="18288"/>
                </a:cubicBezTo>
                <a:cubicBezTo>
                  <a:pt x="624468" y="-13308"/>
                  <a:pt x="206753" y="2195"/>
                  <a:pt x="0" y="18288"/>
                </a:cubicBezTo>
                <a:cubicBezTo>
                  <a:pt x="313" y="10654"/>
                  <a:pt x="-263" y="4056"/>
                  <a:pt x="0" y="0"/>
                </a:cubicBezTo>
                <a:close/>
              </a:path>
              <a:path w="10972800" h="18288" stroke="0" extrusionOk="0">
                <a:moveTo>
                  <a:pt x="0" y="0"/>
                </a:moveTo>
                <a:cubicBezTo>
                  <a:pt x="164017" y="-17675"/>
                  <a:pt x="309425" y="9913"/>
                  <a:pt x="466344" y="0"/>
                </a:cubicBezTo>
                <a:cubicBezTo>
                  <a:pt x="623263" y="-9913"/>
                  <a:pt x="659300" y="-14524"/>
                  <a:pt x="822960" y="0"/>
                </a:cubicBezTo>
                <a:cubicBezTo>
                  <a:pt x="986620" y="14524"/>
                  <a:pt x="1105222" y="-16481"/>
                  <a:pt x="1289304" y="0"/>
                </a:cubicBezTo>
                <a:cubicBezTo>
                  <a:pt x="1473386" y="16481"/>
                  <a:pt x="1693223" y="26161"/>
                  <a:pt x="1975104" y="0"/>
                </a:cubicBezTo>
                <a:cubicBezTo>
                  <a:pt x="2256985" y="-26161"/>
                  <a:pt x="2435781" y="23061"/>
                  <a:pt x="2770632" y="0"/>
                </a:cubicBezTo>
                <a:cubicBezTo>
                  <a:pt x="3105483" y="-23061"/>
                  <a:pt x="3247479" y="-44011"/>
                  <a:pt x="3675888" y="0"/>
                </a:cubicBezTo>
                <a:cubicBezTo>
                  <a:pt x="4104297" y="44011"/>
                  <a:pt x="4280918" y="4017"/>
                  <a:pt x="4581144" y="0"/>
                </a:cubicBezTo>
                <a:cubicBezTo>
                  <a:pt x="4881370" y="-4017"/>
                  <a:pt x="5021699" y="-11889"/>
                  <a:pt x="5157216" y="0"/>
                </a:cubicBezTo>
                <a:cubicBezTo>
                  <a:pt x="5292733" y="11889"/>
                  <a:pt x="5603398" y="-17698"/>
                  <a:pt x="5952744" y="0"/>
                </a:cubicBezTo>
                <a:cubicBezTo>
                  <a:pt x="6302090" y="17698"/>
                  <a:pt x="6353093" y="-11909"/>
                  <a:pt x="6638544" y="0"/>
                </a:cubicBezTo>
                <a:cubicBezTo>
                  <a:pt x="6923995" y="11909"/>
                  <a:pt x="7053404" y="21630"/>
                  <a:pt x="7214616" y="0"/>
                </a:cubicBezTo>
                <a:cubicBezTo>
                  <a:pt x="7375828" y="-21630"/>
                  <a:pt x="7837963" y="3886"/>
                  <a:pt x="8010144" y="0"/>
                </a:cubicBezTo>
                <a:cubicBezTo>
                  <a:pt x="8182325" y="-3886"/>
                  <a:pt x="8224183" y="16009"/>
                  <a:pt x="8366760" y="0"/>
                </a:cubicBezTo>
                <a:cubicBezTo>
                  <a:pt x="8509337" y="-16009"/>
                  <a:pt x="8687920" y="-5720"/>
                  <a:pt x="8942832" y="0"/>
                </a:cubicBezTo>
                <a:cubicBezTo>
                  <a:pt x="9197744" y="5720"/>
                  <a:pt x="9368437" y="20479"/>
                  <a:pt x="9628632" y="0"/>
                </a:cubicBezTo>
                <a:cubicBezTo>
                  <a:pt x="9888827" y="-20479"/>
                  <a:pt x="10560858" y="-20746"/>
                  <a:pt x="10972800" y="0"/>
                </a:cubicBezTo>
                <a:cubicBezTo>
                  <a:pt x="10972186" y="5722"/>
                  <a:pt x="10972980" y="12495"/>
                  <a:pt x="10972800" y="18288"/>
                </a:cubicBezTo>
                <a:cubicBezTo>
                  <a:pt x="10786146" y="12536"/>
                  <a:pt x="10623717" y="14033"/>
                  <a:pt x="10506456" y="18288"/>
                </a:cubicBezTo>
                <a:cubicBezTo>
                  <a:pt x="10389195" y="22543"/>
                  <a:pt x="10296178" y="20107"/>
                  <a:pt x="10149840" y="18288"/>
                </a:cubicBezTo>
                <a:cubicBezTo>
                  <a:pt x="10003502" y="16469"/>
                  <a:pt x="9767530" y="28891"/>
                  <a:pt x="9464040" y="18288"/>
                </a:cubicBezTo>
                <a:cubicBezTo>
                  <a:pt x="9160550" y="7685"/>
                  <a:pt x="9229050" y="2659"/>
                  <a:pt x="8997696" y="18288"/>
                </a:cubicBezTo>
                <a:cubicBezTo>
                  <a:pt x="8766342" y="33917"/>
                  <a:pt x="8340136" y="34864"/>
                  <a:pt x="8092440" y="18288"/>
                </a:cubicBezTo>
                <a:cubicBezTo>
                  <a:pt x="7844744" y="1712"/>
                  <a:pt x="7863720" y="27405"/>
                  <a:pt x="7735824" y="18288"/>
                </a:cubicBezTo>
                <a:cubicBezTo>
                  <a:pt x="7607928" y="9171"/>
                  <a:pt x="7323619" y="461"/>
                  <a:pt x="7050024" y="18288"/>
                </a:cubicBezTo>
                <a:cubicBezTo>
                  <a:pt x="6776429" y="36115"/>
                  <a:pt x="6787899" y="28206"/>
                  <a:pt x="6693408" y="18288"/>
                </a:cubicBezTo>
                <a:cubicBezTo>
                  <a:pt x="6598917" y="8370"/>
                  <a:pt x="6395231" y="19114"/>
                  <a:pt x="6227064" y="18288"/>
                </a:cubicBezTo>
                <a:cubicBezTo>
                  <a:pt x="6058897" y="17462"/>
                  <a:pt x="5618582" y="1091"/>
                  <a:pt x="5431536" y="18288"/>
                </a:cubicBezTo>
                <a:cubicBezTo>
                  <a:pt x="5244490" y="35485"/>
                  <a:pt x="4729797" y="-9650"/>
                  <a:pt x="4526280" y="18288"/>
                </a:cubicBezTo>
                <a:cubicBezTo>
                  <a:pt x="4322763" y="46226"/>
                  <a:pt x="4216797" y="756"/>
                  <a:pt x="4059936" y="18288"/>
                </a:cubicBezTo>
                <a:cubicBezTo>
                  <a:pt x="3903075" y="35820"/>
                  <a:pt x="3537912" y="42098"/>
                  <a:pt x="3374136" y="18288"/>
                </a:cubicBezTo>
                <a:cubicBezTo>
                  <a:pt x="3210360" y="-5522"/>
                  <a:pt x="3126842" y="39135"/>
                  <a:pt x="2907792" y="18288"/>
                </a:cubicBezTo>
                <a:cubicBezTo>
                  <a:pt x="2688742" y="-2559"/>
                  <a:pt x="2490436" y="34100"/>
                  <a:pt x="2112264" y="18288"/>
                </a:cubicBezTo>
                <a:cubicBezTo>
                  <a:pt x="1734092" y="2476"/>
                  <a:pt x="1744622" y="-7274"/>
                  <a:pt x="1536192" y="18288"/>
                </a:cubicBezTo>
                <a:cubicBezTo>
                  <a:pt x="1327762" y="43850"/>
                  <a:pt x="1189025" y="6435"/>
                  <a:pt x="1069848" y="18288"/>
                </a:cubicBezTo>
                <a:cubicBezTo>
                  <a:pt x="950671" y="30141"/>
                  <a:pt x="858345" y="33684"/>
                  <a:pt x="713232" y="18288"/>
                </a:cubicBezTo>
                <a:cubicBezTo>
                  <a:pt x="568119" y="2892"/>
                  <a:pt x="250292" y="5410"/>
                  <a:pt x="0" y="18288"/>
                </a:cubicBezTo>
                <a:cubicBezTo>
                  <a:pt x="465" y="13062"/>
                  <a:pt x="-894" y="9029"/>
                  <a:pt x="0" y="0"/>
                </a:cubicBezTo>
                <a:close/>
              </a:path>
            </a:pathLst>
          </a:custGeom>
          <a:solidFill>
            <a:schemeClr val="accent2">
              <a:alpha val="75000"/>
            </a:schemeClr>
          </a:solidFill>
          <a:ln w="44450" cap="rnd">
            <a:solidFill>
              <a:schemeClr val="accent2">
                <a:alpha val="75000"/>
              </a:schemeClr>
            </a:solidFill>
            <a:round/>
            <a:extLst>
              <a:ext uri="{C807C97D-BFC1-408E-A445-0C87EB9F89A2}">
                <ask:lineSketchStyleProps xmlns:ask="http://schemas.microsoft.com/office/drawing/2018/sketchyshapes" sd="2727557108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3DAD980B-A8E7-4BAF-BB3D-6E3C57F45B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2493" y="2071316"/>
            <a:ext cx="6713552" cy="4119172"/>
          </a:xfrm>
        </p:spPr>
        <p:txBody>
          <a:bodyPr anchor="t">
            <a:normAutofit/>
          </a:bodyPr>
          <a:lstStyle/>
          <a:p>
            <a:r>
              <a:rPr lang="pl-PL" sz="2200"/>
              <a:t>Fundacja Dajemy Dzieciom Siłę (FDDS) i Krajowa Koalicja na rzecz Ochrony Dzieci jako główni organizatorzy.</a:t>
            </a:r>
          </a:p>
          <a:p>
            <a:r>
              <a:rPr lang="pl-PL" sz="2200"/>
              <a:t>Partnerzy i patroni: m.in. Rzecznik Praw Dziecka jako główny partner kampanii</a:t>
            </a:r>
          </a:p>
          <a:p>
            <a:r>
              <a:rPr lang="pl-PL" sz="2200"/>
              <a:t> NGO, władze publiczne, placówki edukacyjne, media, firmy, przedsiębiorstwa, kościoły, lokalne społeczności</a:t>
            </a:r>
          </a:p>
          <a:p>
            <a:r>
              <a:rPr lang="pl-PL" sz="2200"/>
              <a:t>Mobilizacja społeczeństwa do ochrony dzieci przed przemocą</a:t>
            </a:r>
          </a:p>
          <a:p>
            <a:endParaRPr lang="pl-PL" sz="2200"/>
          </a:p>
          <a:p>
            <a:endParaRPr lang="pl-PL" sz="2200"/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id="{CBEC8201-476B-42DA-07F9-653B3248F7E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808" r="1743" b="-3"/>
          <a:stretch>
            <a:fillRect/>
          </a:stretch>
        </p:blipFill>
        <p:spPr>
          <a:xfrm>
            <a:off x="8448030" y="2294829"/>
            <a:ext cx="3171477" cy="3296570"/>
          </a:xfrm>
          <a:prstGeom prst="rect">
            <a:avLst/>
          </a:prstGeom>
          <a:solidFill>
            <a:srgbClr val="FFFFFF">
              <a:shade val="85000"/>
            </a:srgbClr>
          </a:solidFill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2399241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45D37F4E-DDB4-456B-97E0-9937730A03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ytuł 1">
            <a:extLst>
              <a:ext uri="{FF2B5EF4-FFF2-40B4-BE49-F238E27FC236}">
                <a16:creationId xmlns:a16="http://schemas.microsoft.com/office/drawing/2014/main" id="{D85C940A-63D1-FA67-77D9-D0568641A2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2493" y="238539"/>
            <a:ext cx="11018520" cy="1434415"/>
          </a:xfrm>
        </p:spPr>
        <p:txBody>
          <a:bodyPr anchor="b">
            <a:normAutofit/>
          </a:bodyPr>
          <a:lstStyle/>
          <a:p>
            <a:r>
              <a:rPr lang="pl-PL" sz="5400"/>
              <a:t>Cele kampanii</a:t>
            </a:r>
          </a:p>
        </p:txBody>
      </p:sp>
      <p:sp>
        <p:nvSpPr>
          <p:cNvPr id="11" name="sketchy line">
            <a:extLst>
              <a:ext uri="{FF2B5EF4-FFF2-40B4-BE49-F238E27FC236}">
                <a16:creationId xmlns:a16="http://schemas.microsoft.com/office/drawing/2014/main" id="{B2DD41CD-8F47-4F56-AD12-4E2FF76969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72493" y="1681544"/>
            <a:ext cx="10972800" cy="18288"/>
          </a:xfrm>
          <a:custGeom>
            <a:avLst/>
            <a:gdLst>
              <a:gd name="connsiteX0" fmla="*/ 0 w 10972800"/>
              <a:gd name="connsiteY0" fmla="*/ 0 h 18288"/>
              <a:gd name="connsiteX1" fmla="*/ 356616 w 10972800"/>
              <a:gd name="connsiteY1" fmla="*/ 0 h 18288"/>
              <a:gd name="connsiteX2" fmla="*/ 1042416 w 10972800"/>
              <a:gd name="connsiteY2" fmla="*/ 0 h 18288"/>
              <a:gd name="connsiteX3" fmla="*/ 1947672 w 10972800"/>
              <a:gd name="connsiteY3" fmla="*/ 0 h 18288"/>
              <a:gd name="connsiteX4" fmla="*/ 2633472 w 10972800"/>
              <a:gd name="connsiteY4" fmla="*/ 0 h 18288"/>
              <a:gd name="connsiteX5" fmla="*/ 2990088 w 10972800"/>
              <a:gd name="connsiteY5" fmla="*/ 0 h 18288"/>
              <a:gd name="connsiteX6" fmla="*/ 3456432 w 10972800"/>
              <a:gd name="connsiteY6" fmla="*/ 0 h 18288"/>
              <a:gd name="connsiteX7" fmla="*/ 4361688 w 10972800"/>
              <a:gd name="connsiteY7" fmla="*/ 0 h 18288"/>
              <a:gd name="connsiteX8" fmla="*/ 5266944 w 10972800"/>
              <a:gd name="connsiteY8" fmla="*/ 0 h 18288"/>
              <a:gd name="connsiteX9" fmla="*/ 6172200 w 10972800"/>
              <a:gd name="connsiteY9" fmla="*/ 0 h 18288"/>
              <a:gd name="connsiteX10" fmla="*/ 6528816 w 10972800"/>
              <a:gd name="connsiteY10" fmla="*/ 0 h 18288"/>
              <a:gd name="connsiteX11" fmla="*/ 7214616 w 10972800"/>
              <a:gd name="connsiteY11" fmla="*/ 0 h 18288"/>
              <a:gd name="connsiteX12" fmla="*/ 7790688 w 10972800"/>
              <a:gd name="connsiteY12" fmla="*/ 0 h 18288"/>
              <a:gd name="connsiteX13" fmla="*/ 8147304 w 10972800"/>
              <a:gd name="connsiteY13" fmla="*/ 0 h 18288"/>
              <a:gd name="connsiteX14" fmla="*/ 9052560 w 10972800"/>
              <a:gd name="connsiteY14" fmla="*/ 0 h 18288"/>
              <a:gd name="connsiteX15" fmla="*/ 9409176 w 10972800"/>
              <a:gd name="connsiteY15" fmla="*/ 0 h 18288"/>
              <a:gd name="connsiteX16" fmla="*/ 9765792 w 10972800"/>
              <a:gd name="connsiteY16" fmla="*/ 0 h 18288"/>
              <a:gd name="connsiteX17" fmla="*/ 10341864 w 10972800"/>
              <a:gd name="connsiteY17" fmla="*/ 0 h 18288"/>
              <a:gd name="connsiteX18" fmla="*/ 10972800 w 10972800"/>
              <a:gd name="connsiteY18" fmla="*/ 0 h 18288"/>
              <a:gd name="connsiteX19" fmla="*/ 10972800 w 10972800"/>
              <a:gd name="connsiteY19" fmla="*/ 18288 h 18288"/>
              <a:gd name="connsiteX20" fmla="*/ 10177272 w 10972800"/>
              <a:gd name="connsiteY20" fmla="*/ 18288 h 18288"/>
              <a:gd name="connsiteX21" fmla="*/ 9820656 w 10972800"/>
              <a:gd name="connsiteY21" fmla="*/ 18288 h 18288"/>
              <a:gd name="connsiteX22" fmla="*/ 9464040 w 10972800"/>
              <a:gd name="connsiteY22" fmla="*/ 18288 h 18288"/>
              <a:gd name="connsiteX23" fmla="*/ 8778240 w 10972800"/>
              <a:gd name="connsiteY23" fmla="*/ 18288 h 18288"/>
              <a:gd name="connsiteX24" fmla="*/ 8421624 w 10972800"/>
              <a:gd name="connsiteY24" fmla="*/ 18288 h 18288"/>
              <a:gd name="connsiteX25" fmla="*/ 7735824 w 10972800"/>
              <a:gd name="connsiteY25" fmla="*/ 18288 h 18288"/>
              <a:gd name="connsiteX26" fmla="*/ 6940296 w 10972800"/>
              <a:gd name="connsiteY26" fmla="*/ 18288 h 18288"/>
              <a:gd name="connsiteX27" fmla="*/ 6254496 w 10972800"/>
              <a:gd name="connsiteY27" fmla="*/ 18288 h 18288"/>
              <a:gd name="connsiteX28" fmla="*/ 5458968 w 10972800"/>
              <a:gd name="connsiteY28" fmla="*/ 18288 h 18288"/>
              <a:gd name="connsiteX29" fmla="*/ 4663440 w 10972800"/>
              <a:gd name="connsiteY29" fmla="*/ 18288 h 18288"/>
              <a:gd name="connsiteX30" fmla="*/ 4306824 w 10972800"/>
              <a:gd name="connsiteY30" fmla="*/ 18288 h 18288"/>
              <a:gd name="connsiteX31" fmla="*/ 3840480 w 10972800"/>
              <a:gd name="connsiteY31" fmla="*/ 18288 h 18288"/>
              <a:gd name="connsiteX32" fmla="*/ 3264408 w 10972800"/>
              <a:gd name="connsiteY32" fmla="*/ 18288 h 18288"/>
              <a:gd name="connsiteX33" fmla="*/ 2578608 w 10972800"/>
              <a:gd name="connsiteY33" fmla="*/ 18288 h 18288"/>
              <a:gd name="connsiteX34" fmla="*/ 1673352 w 10972800"/>
              <a:gd name="connsiteY34" fmla="*/ 18288 h 18288"/>
              <a:gd name="connsiteX35" fmla="*/ 877824 w 10972800"/>
              <a:gd name="connsiteY35" fmla="*/ 18288 h 18288"/>
              <a:gd name="connsiteX36" fmla="*/ 0 w 10972800"/>
              <a:gd name="connsiteY36" fmla="*/ 18288 h 18288"/>
              <a:gd name="connsiteX37" fmla="*/ 0 w 10972800"/>
              <a:gd name="connsiteY37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0972800" h="18288" fill="none" extrusionOk="0">
                <a:moveTo>
                  <a:pt x="0" y="0"/>
                </a:moveTo>
                <a:cubicBezTo>
                  <a:pt x="165916" y="-1866"/>
                  <a:pt x="188720" y="13756"/>
                  <a:pt x="356616" y="0"/>
                </a:cubicBezTo>
                <a:cubicBezTo>
                  <a:pt x="524512" y="-13756"/>
                  <a:pt x="734781" y="8922"/>
                  <a:pt x="1042416" y="0"/>
                </a:cubicBezTo>
                <a:cubicBezTo>
                  <a:pt x="1350051" y="-8922"/>
                  <a:pt x="1595982" y="-26315"/>
                  <a:pt x="1947672" y="0"/>
                </a:cubicBezTo>
                <a:cubicBezTo>
                  <a:pt x="2299362" y="26315"/>
                  <a:pt x="2292691" y="-19526"/>
                  <a:pt x="2633472" y="0"/>
                </a:cubicBezTo>
                <a:cubicBezTo>
                  <a:pt x="2974253" y="19526"/>
                  <a:pt x="2857309" y="10773"/>
                  <a:pt x="2990088" y="0"/>
                </a:cubicBezTo>
                <a:cubicBezTo>
                  <a:pt x="3122867" y="-10773"/>
                  <a:pt x="3359343" y="7194"/>
                  <a:pt x="3456432" y="0"/>
                </a:cubicBezTo>
                <a:cubicBezTo>
                  <a:pt x="3553521" y="-7194"/>
                  <a:pt x="4136258" y="5108"/>
                  <a:pt x="4361688" y="0"/>
                </a:cubicBezTo>
                <a:cubicBezTo>
                  <a:pt x="4587118" y="-5108"/>
                  <a:pt x="4992424" y="-42958"/>
                  <a:pt x="5266944" y="0"/>
                </a:cubicBezTo>
                <a:cubicBezTo>
                  <a:pt x="5541464" y="42958"/>
                  <a:pt x="5882966" y="-3430"/>
                  <a:pt x="6172200" y="0"/>
                </a:cubicBezTo>
                <a:cubicBezTo>
                  <a:pt x="6461434" y="3430"/>
                  <a:pt x="6432127" y="6688"/>
                  <a:pt x="6528816" y="0"/>
                </a:cubicBezTo>
                <a:cubicBezTo>
                  <a:pt x="6625505" y="-6688"/>
                  <a:pt x="6916805" y="-436"/>
                  <a:pt x="7214616" y="0"/>
                </a:cubicBezTo>
                <a:cubicBezTo>
                  <a:pt x="7512427" y="436"/>
                  <a:pt x="7626159" y="-6909"/>
                  <a:pt x="7790688" y="0"/>
                </a:cubicBezTo>
                <a:cubicBezTo>
                  <a:pt x="7955217" y="6909"/>
                  <a:pt x="8048891" y="15307"/>
                  <a:pt x="8147304" y="0"/>
                </a:cubicBezTo>
                <a:cubicBezTo>
                  <a:pt x="8245717" y="-15307"/>
                  <a:pt x="8645618" y="-11734"/>
                  <a:pt x="9052560" y="0"/>
                </a:cubicBezTo>
                <a:cubicBezTo>
                  <a:pt x="9459502" y="11734"/>
                  <a:pt x="9320584" y="8388"/>
                  <a:pt x="9409176" y="0"/>
                </a:cubicBezTo>
                <a:cubicBezTo>
                  <a:pt x="9497768" y="-8388"/>
                  <a:pt x="9644192" y="8379"/>
                  <a:pt x="9765792" y="0"/>
                </a:cubicBezTo>
                <a:cubicBezTo>
                  <a:pt x="9887392" y="-8379"/>
                  <a:pt x="10105220" y="-12663"/>
                  <a:pt x="10341864" y="0"/>
                </a:cubicBezTo>
                <a:cubicBezTo>
                  <a:pt x="10578508" y="12663"/>
                  <a:pt x="10773103" y="-5786"/>
                  <a:pt x="10972800" y="0"/>
                </a:cubicBezTo>
                <a:cubicBezTo>
                  <a:pt x="10972146" y="8818"/>
                  <a:pt x="10972240" y="13823"/>
                  <a:pt x="10972800" y="18288"/>
                </a:cubicBezTo>
                <a:cubicBezTo>
                  <a:pt x="10588778" y="31598"/>
                  <a:pt x="10543381" y="-12698"/>
                  <a:pt x="10177272" y="18288"/>
                </a:cubicBezTo>
                <a:cubicBezTo>
                  <a:pt x="9811163" y="49274"/>
                  <a:pt x="9996817" y="25662"/>
                  <a:pt x="9820656" y="18288"/>
                </a:cubicBezTo>
                <a:cubicBezTo>
                  <a:pt x="9644495" y="10914"/>
                  <a:pt x="9607007" y="31631"/>
                  <a:pt x="9464040" y="18288"/>
                </a:cubicBezTo>
                <a:cubicBezTo>
                  <a:pt x="9321073" y="4945"/>
                  <a:pt x="9114189" y="28940"/>
                  <a:pt x="8778240" y="18288"/>
                </a:cubicBezTo>
                <a:cubicBezTo>
                  <a:pt x="8442291" y="7636"/>
                  <a:pt x="8594763" y="987"/>
                  <a:pt x="8421624" y="18288"/>
                </a:cubicBezTo>
                <a:cubicBezTo>
                  <a:pt x="8248485" y="35589"/>
                  <a:pt x="7929515" y="37573"/>
                  <a:pt x="7735824" y="18288"/>
                </a:cubicBezTo>
                <a:cubicBezTo>
                  <a:pt x="7542133" y="-997"/>
                  <a:pt x="7252504" y="33858"/>
                  <a:pt x="6940296" y="18288"/>
                </a:cubicBezTo>
                <a:cubicBezTo>
                  <a:pt x="6628088" y="2718"/>
                  <a:pt x="6528503" y="48389"/>
                  <a:pt x="6254496" y="18288"/>
                </a:cubicBezTo>
                <a:cubicBezTo>
                  <a:pt x="5980489" y="-11813"/>
                  <a:pt x="5695784" y="-3740"/>
                  <a:pt x="5458968" y="18288"/>
                </a:cubicBezTo>
                <a:cubicBezTo>
                  <a:pt x="5222152" y="40316"/>
                  <a:pt x="5010751" y="19095"/>
                  <a:pt x="4663440" y="18288"/>
                </a:cubicBezTo>
                <a:cubicBezTo>
                  <a:pt x="4316129" y="17481"/>
                  <a:pt x="4425552" y="1606"/>
                  <a:pt x="4306824" y="18288"/>
                </a:cubicBezTo>
                <a:cubicBezTo>
                  <a:pt x="4188096" y="34970"/>
                  <a:pt x="3941535" y="7481"/>
                  <a:pt x="3840480" y="18288"/>
                </a:cubicBezTo>
                <a:cubicBezTo>
                  <a:pt x="3739425" y="29095"/>
                  <a:pt x="3402388" y="17641"/>
                  <a:pt x="3264408" y="18288"/>
                </a:cubicBezTo>
                <a:cubicBezTo>
                  <a:pt x="3126428" y="18935"/>
                  <a:pt x="2776779" y="9983"/>
                  <a:pt x="2578608" y="18288"/>
                </a:cubicBezTo>
                <a:cubicBezTo>
                  <a:pt x="2380437" y="26593"/>
                  <a:pt x="1909468" y="25818"/>
                  <a:pt x="1673352" y="18288"/>
                </a:cubicBezTo>
                <a:cubicBezTo>
                  <a:pt x="1437236" y="10758"/>
                  <a:pt x="1131180" y="49884"/>
                  <a:pt x="877824" y="18288"/>
                </a:cubicBezTo>
                <a:cubicBezTo>
                  <a:pt x="624468" y="-13308"/>
                  <a:pt x="206753" y="2195"/>
                  <a:pt x="0" y="18288"/>
                </a:cubicBezTo>
                <a:cubicBezTo>
                  <a:pt x="313" y="10654"/>
                  <a:pt x="-263" y="4056"/>
                  <a:pt x="0" y="0"/>
                </a:cubicBezTo>
                <a:close/>
              </a:path>
              <a:path w="10972800" h="18288" stroke="0" extrusionOk="0">
                <a:moveTo>
                  <a:pt x="0" y="0"/>
                </a:moveTo>
                <a:cubicBezTo>
                  <a:pt x="164017" y="-17675"/>
                  <a:pt x="309425" y="9913"/>
                  <a:pt x="466344" y="0"/>
                </a:cubicBezTo>
                <a:cubicBezTo>
                  <a:pt x="623263" y="-9913"/>
                  <a:pt x="659300" y="-14524"/>
                  <a:pt x="822960" y="0"/>
                </a:cubicBezTo>
                <a:cubicBezTo>
                  <a:pt x="986620" y="14524"/>
                  <a:pt x="1105222" y="-16481"/>
                  <a:pt x="1289304" y="0"/>
                </a:cubicBezTo>
                <a:cubicBezTo>
                  <a:pt x="1473386" y="16481"/>
                  <a:pt x="1693223" y="26161"/>
                  <a:pt x="1975104" y="0"/>
                </a:cubicBezTo>
                <a:cubicBezTo>
                  <a:pt x="2256985" y="-26161"/>
                  <a:pt x="2435781" y="23061"/>
                  <a:pt x="2770632" y="0"/>
                </a:cubicBezTo>
                <a:cubicBezTo>
                  <a:pt x="3105483" y="-23061"/>
                  <a:pt x="3247479" y="-44011"/>
                  <a:pt x="3675888" y="0"/>
                </a:cubicBezTo>
                <a:cubicBezTo>
                  <a:pt x="4104297" y="44011"/>
                  <a:pt x="4280918" y="4017"/>
                  <a:pt x="4581144" y="0"/>
                </a:cubicBezTo>
                <a:cubicBezTo>
                  <a:pt x="4881370" y="-4017"/>
                  <a:pt x="5021699" y="-11889"/>
                  <a:pt x="5157216" y="0"/>
                </a:cubicBezTo>
                <a:cubicBezTo>
                  <a:pt x="5292733" y="11889"/>
                  <a:pt x="5603398" y="-17698"/>
                  <a:pt x="5952744" y="0"/>
                </a:cubicBezTo>
                <a:cubicBezTo>
                  <a:pt x="6302090" y="17698"/>
                  <a:pt x="6353093" y="-11909"/>
                  <a:pt x="6638544" y="0"/>
                </a:cubicBezTo>
                <a:cubicBezTo>
                  <a:pt x="6923995" y="11909"/>
                  <a:pt x="7053404" y="21630"/>
                  <a:pt x="7214616" y="0"/>
                </a:cubicBezTo>
                <a:cubicBezTo>
                  <a:pt x="7375828" y="-21630"/>
                  <a:pt x="7837963" y="3886"/>
                  <a:pt x="8010144" y="0"/>
                </a:cubicBezTo>
                <a:cubicBezTo>
                  <a:pt x="8182325" y="-3886"/>
                  <a:pt x="8224183" y="16009"/>
                  <a:pt x="8366760" y="0"/>
                </a:cubicBezTo>
                <a:cubicBezTo>
                  <a:pt x="8509337" y="-16009"/>
                  <a:pt x="8687920" y="-5720"/>
                  <a:pt x="8942832" y="0"/>
                </a:cubicBezTo>
                <a:cubicBezTo>
                  <a:pt x="9197744" y="5720"/>
                  <a:pt x="9368437" y="20479"/>
                  <a:pt x="9628632" y="0"/>
                </a:cubicBezTo>
                <a:cubicBezTo>
                  <a:pt x="9888827" y="-20479"/>
                  <a:pt x="10560858" y="-20746"/>
                  <a:pt x="10972800" y="0"/>
                </a:cubicBezTo>
                <a:cubicBezTo>
                  <a:pt x="10972186" y="5722"/>
                  <a:pt x="10972980" y="12495"/>
                  <a:pt x="10972800" y="18288"/>
                </a:cubicBezTo>
                <a:cubicBezTo>
                  <a:pt x="10786146" y="12536"/>
                  <a:pt x="10623717" y="14033"/>
                  <a:pt x="10506456" y="18288"/>
                </a:cubicBezTo>
                <a:cubicBezTo>
                  <a:pt x="10389195" y="22543"/>
                  <a:pt x="10296178" y="20107"/>
                  <a:pt x="10149840" y="18288"/>
                </a:cubicBezTo>
                <a:cubicBezTo>
                  <a:pt x="10003502" y="16469"/>
                  <a:pt x="9767530" y="28891"/>
                  <a:pt x="9464040" y="18288"/>
                </a:cubicBezTo>
                <a:cubicBezTo>
                  <a:pt x="9160550" y="7685"/>
                  <a:pt x="9229050" y="2659"/>
                  <a:pt x="8997696" y="18288"/>
                </a:cubicBezTo>
                <a:cubicBezTo>
                  <a:pt x="8766342" y="33917"/>
                  <a:pt x="8340136" y="34864"/>
                  <a:pt x="8092440" y="18288"/>
                </a:cubicBezTo>
                <a:cubicBezTo>
                  <a:pt x="7844744" y="1712"/>
                  <a:pt x="7863720" y="27405"/>
                  <a:pt x="7735824" y="18288"/>
                </a:cubicBezTo>
                <a:cubicBezTo>
                  <a:pt x="7607928" y="9171"/>
                  <a:pt x="7323619" y="461"/>
                  <a:pt x="7050024" y="18288"/>
                </a:cubicBezTo>
                <a:cubicBezTo>
                  <a:pt x="6776429" y="36115"/>
                  <a:pt x="6787899" y="28206"/>
                  <a:pt x="6693408" y="18288"/>
                </a:cubicBezTo>
                <a:cubicBezTo>
                  <a:pt x="6598917" y="8370"/>
                  <a:pt x="6395231" y="19114"/>
                  <a:pt x="6227064" y="18288"/>
                </a:cubicBezTo>
                <a:cubicBezTo>
                  <a:pt x="6058897" y="17462"/>
                  <a:pt x="5618582" y="1091"/>
                  <a:pt x="5431536" y="18288"/>
                </a:cubicBezTo>
                <a:cubicBezTo>
                  <a:pt x="5244490" y="35485"/>
                  <a:pt x="4729797" y="-9650"/>
                  <a:pt x="4526280" y="18288"/>
                </a:cubicBezTo>
                <a:cubicBezTo>
                  <a:pt x="4322763" y="46226"/>
                  <a:pt x="4216797" y="756"/>
                  <a:pt x="4059936" y="18288"/>
                </a:cubicBezTo>
                <a:cubicBezTo>
                  <a:pt x="3903075" y="35820"/>
                  <a:pt x="3537912" y="42098"/>
                  <a:pt x="3374136" y="18288"/>
                </a:cubicBezTo>
                <a:cubicBezTo>
                  <a:pt x="3210360" y="-5522"/>
                  <a:pt x="3126842" y="39135"/>
                  <a:pt x="2907792" y="18288"/>
                </a:cubicBezTo>
                <a:cubicBezTo>
                  <a:pt x="2688742" y="-2559"/>
                  <a:pt x="2490436" y="34100"/>
                  <a:pt x="2112264" y="18288"/>
                </a:cubicBezTo>
                <a:cubicBezTo>
                  <a:pt x="1734092" y="2476"/>
                  <a:pt x="1744622" y="-7274"/>
                  <a:pt x="1536192" y="18288"/>
                </a:cubicBezTo>
                <a:cubicBezTo>
                  <a:pt x="1327762" y="43850"/>
                  <a:pt x="1189025" y="6435"/>
                  <a:pt x="1069848" y="18288"/>
                </a:cubicBezTo>
                <a:cubicBezTo>
                  <a:pt x="950671" y="30141"/>
                  <a:pt x="858345" y="33684"/>
                  <a:pt x="713232" y="18288"/>
                </a:cubicBezTo>
                <a:cubicBezTo>
                  <a:pt x="568119" y="2892"/>
                  <a:pt x="250292" y="5410"/>
                  <a:pt x="0" y="18288"/>
                </a:cubicBezTo>
                <a:cubicBezTo>
                  <a:pt x="465" y="13062"/>
                  <a:pt x="-894" y="9029"/>
                  <a:pt x="0" y="0"/>
                </a:cubicBezTo>
                <a:close/>
              </a:path>
            </a:pathLst>
          </a:custGeom>
          <a:solidFill>
            <a:schemeClr val="accent2">
              <a:alpha val="75000"/>
            </a:schemeClr>
          </a:solidFill>
          <a:ln w="44450" cap="rnd">
            <a:solidFill>
              <a:schemeClr val="accent2">
                <a:alpha val="75000"/>
              </a:schemeClr>
            </a:solidFill>
            <a:round/>
            <a:extLst>
              <a:ext uri="{C807C97D-BFC1-408E-A445-0C87EB9F89A2}">
                <ask:lineSketchStyleProps xmlns:ask="http://schemas.microsoft.com/office/drawing/2018/sketchyshapes" sd="2727557108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BA418E96-E0FF-3EC5-4A42-0DD1B26FD7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2493" y="2071316"/>
            <a:ext cx="6713552" cy="4119172"/>
          </a:xfrm>
        </p:spPr>
        <p:txBody>
          <a:bodyPr anchor="t">
            <a:normAutofit/>
          </a:bodyPr>
          <a:lstStyle/>
          <a:p>
            <a:r>
              <a:rPr lang="pl-PL" sz="2200"/>
              <a:t>Żeby dorośli rozumieli czym jest przemoc wobec dzieci i wiedzieli jak reagować, gdy podejrzewają, że dziecko jest krzywdzone </a:t>
            </a:r>
          </a:p>
          <a:p>
            <a:r>
              <a:rPr lang="pl-PL" sz="2200"/>
              <a:t>Żeby dzieci miały wiedzę na temat zagrożeń związanych z przemocą i potrafiły ich unikać oraz umiały szukać pomocy w trudnych sytuacjach.</a:t>
            </a:r>
          </a:p>
          <a:p>
            <a:r>
              <a:rPr lang="pl-PL" sz="2200"/>
              <a:t>Żeby rodzice i opiekunowie wychowywali dzieci bez przemocy i zapewniali im bezpieczeństwo</a:t>
            </a:r>
          </a:p>
          <a:p>
            <a:r>
              <a:rPr lang="pl-PL" sz="2200"/>
              <a:t>Żeby prawo zapewniało kompleksową ochronę dzieci przed krzywdzeniem</a:t>
            </a:r>
          </a:p>
          <a:p>
            <a:endParaRPr lang="pl-PL" sz="2200"/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id="{E0A123B6-838A-A08B-B9FE-88F822804F7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808" r="1743" b="-3"/>
          <a:stretch>
            <a:fillRect/>
          </a:stretch>
        </p:blipFill>
        <p:spPr>
          <a:xfrm>
            <a:off x="8067733" y="2395276"/>
            <a:ext cx="3339530" cy="3471252"/>
          </a:xfrm>
          <a:prstGeom prst="rect">
            <a:avLst/>
          </a:prstGeom>
          <a:solidFill>
            <a:srgbClr val="FFFFFF">
              <a:shade val="85000"/>
            </a:srgbClr>
          </a:solidFill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403275177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6" name="Rectangle 15">
            <a:extLst>
              <a:ext uri="{FF2B5EF4-FFF2-40B4-BE49-F238E27FC236}">
                <a16:creationId xmlns:a16="http://schemas.microsoft.com/office/drawing/2014/main" id="{45D37F4E-DDB4-456B-97E0-9937730A03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ytuł 1">
            <a:extLst>
              <a:ext uri="{FF2B5EF4-FFF2-40B4-BE49-F238E27FC236}">
                <a16:creationId xmlns:a16="http://schemas.microsoft.com/office/drawing/2014/main" id="{2F730189-F5C6-1B2B-6F4F-BD22EF5DDF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2493" y="238539"/>
            <a:ext cx="11018520" cy="1434415"/>
          </a:xfrm>
        </p:spPr>
        <p:txBody>
          <a:bodyPr anchor="b">
            <a:normAutofit/>
          </a:bodyPr>
          <a:lstStyle/>
          <a:p>
            <a:r>
              <a:rPr lang="pl-PL" sz="5400"/>
              <a:t>Działania kampanii</a:t>
            </a:r>
          </a:p>
        </p:txBody>
      </p:sp>
      <p:sp>
        <p:nvSpPr>
          <p:cNvPr id="18" name="sketchy line">
            <a:extLst>
              <a:ext uri="{FF2B5EF4-FFF2-40B4-BE49-F238E27FC236}">
                <a16:creationId xmlns:a16="http://schemas.microsoft.com/office/drawing/2014/main" id="{B2DD41CD-8F47-4F56-AD12-4E2FF76969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72493" y="1681544"/>
            <a:ext cx="10972800" cy="18288"/>
          </a:xfrm>
          <a:custGeom>
            <a:avLst/>
            <a:gdLst>
              <a:gd name="connsiteX0" fmla="*/ 0 w 10972800"/>
              <a:gd name="connsiteY0" fmla="*/ 0 h 18288"/>
              <a:gd name="connsiteX1" fmla="*/ 356616 w 10972800"/>
              <a:gd name="connsiteY1" fmla="*/ 0 h 18288"/>
              <a:gd name="connsiteX2" fmla="*/ 1042416 w 10972800"/>
              <a:gd name="connsiteY2" fmla="*/ 0 h 18288"/>
              <a:gd name="connsiteX3" fmla="*/ 1947672 w 10972800"/>
              <a:gd name="connsiteY3" fmla="*/ 0 h 18288"/>
              <a:gd name="connsiteX4" fmla="*/ 2633472 w 10972800"/>
              <a:gd name="connsiteY4" fmla="*/ 0 h 18288"/>
              <a:gd name="connsiteX5" fmla="*/ 2990088 w 10972800"/>
              <a:gd name="connsiteY5" fmla="*/ 0 h 18288"/>
              <a:gd name="connsiteX6" fmla="*/ 3456432 w 10972800"/>
              <a:gd name="connsiteY6" fmla="*/ 0 h 18288"/>
              <a:gd name="connsiteX7" fmla="*/ 4361688 w 10972800"/>
              <a:gd name="connsiteY7" fmla="*/ 0 h 18288"/>
              <a:gd name="connsiteX8" fmla="*/ 5266944 w 10972800"/>
              <a:gd name="connsiteY8" fmla="*/ 0 h 18288"/>
              <a:gd name="connsiteX9" fmla="*/ 6172200 w 10972800"/>
              <a:gd name="connsiteY9" fmla="*/ 0 h 18288"/>
              <a:gd name="connsiteX10" fmla="*/ 6528816 w 10972800"/>
              <a:gd name="connsiteY10" fmla="*/ 0 h 18288"/>
              <a:gd name="connsiteX11" fmla="*/ 7214616 w 10972800"/>
              <a:gd name="connsiteY11" fmla="*/ 0 h 18288"/>
              <a:gd name="connsiteX12" fmla="*/ 7790688 w 10972800"/>
              <a:gd name="connsiteY12" fmla="*/ 0 h 18288"/>
              <a:gd name="connsiteX13" fmla="*/ 8147304 w 10972800"/>
              <a:gd name="connsiteY13" fmla="*/ 0 h 18288"/>
              <a:gd name="connsiteX14" fmla="*/ 9052560 w 10972800"/>
              <a:gd name="connsiteY14" fmla="*/ 0 h 18288"/>
              <a:gd name="connsiteX15" fmla="*/ 9409176 w 10972800"/>
              <a:gd name="connsiteY15" fmla="*/ 0 h 18288"/>
              <a:gd name="connsiteX16" fmla="*/ 9765792 w 10972800"/>
              <a:gd name="connsiteY16" fmla="*/ 0 h 18288"/>
              <a:gd name="connsiteX17" fmla="*/ 10341864 w 10972800"/>
              <a:gd name="connsiteY17" fmla="*/ 0 h 18288"/>
              <a:gd name="connsiteX18" fmla="*/ 10972800 w 10972800"/>
              <a:gd name="connsiteY18" fmla="*/ 0 h 18288"/>
              <a:gd name="connsiteX19" fmla="*/ 10972800 w 10972800"/>
              <a:gd name="connsiteY19" fmla="*/ 18288 h 18288"/>
              <a:gd name="connsiteX20" fmla="*/ 10177272 w 10972800"/>
              <a:gd name="connsiteY20" fmla="*/ 18288 h 18288"/>
              <a:gd name="connsiteX21" fmla="*/ 9820656 w 10972800"/>
              <a:gd name="connsiteY21" fmla="*/ 18288 h 18288"/>
              <a:gd name="connsiteX22" fmla="*/ 9464040 w 10972800"/>
              <a:gd name="connsiteY22" fmla="*/ 18288 h 18288"/>
              <a:gd name="connsiteX23" fmla="*/ 8778240 w 10972800"/>
              <a:gd name="connsiteY23" fmla="*/ 18288 h 18288"/>
              <a:gd name="connsiteX24" fmla="*/ 8421624 w 10972800"/>
              <a:gd name="connsiteY24" fmla="*/ 18288 h 18288"/>
              <a:gd name="connsiteX25" fmla="*/ 7735824 w 10972800"/>
              <a:gd name="connsiteY25" fmla="*/ 18288 h 18288"/>
              <a:gd name="connsiteX26" fmla="*/ 6940296 w 10972800"/>
              <a:gd name="connsiteY26" fmla="*/ 18288 h 18288"/>
              <a:gd name="connsiteX27" fmla="*/ 6254496 w 10972800"/>
              <a:gd name="connsiteY27" fmla="*/ 18288 h 18288"/>
              <a:gd name="connsiteX28" fmla="*/ 5458968 w 10972800"/>
              <a:gd name="connsiteY28" fmla="*/ 18288 h 18288"/>
              <a:gd name="connsiteX29" fmla="*/ 4663440 w 10972800"/>
              <a:gd name="connsiteY29" fmla="*/ 18288 h 18288"/>
              <a:gd name="connsiteX30" fmla="*/ 4306824 w 10972800"/>
              <a:gd name="connsiteY30" fmla="*/ 18288 h 18288"/>
              <a:gd name="connsiteX31" fmla="*/ 3840480 w 10972800"/>
              <a:gd name="connsiteY31" fmla="*/ 18288 h 18288"/>
              <a:gd name="connsiteX32" fmla="*/ 3264408 w 10972800"/>
              <a:gd name="connsiteY32" fmla="*/ 18288 h 18288"/>
              <a:gd name="connsiteX33" fmla="*/ 2578608 w 10972800"/>
              <a:gd name="connsiteY33" fmla="*/ 18288 h 18288"/>
              <a:gd name="connsiteX34" fmla="*/ 1673352 w 10972800"/>
              <a:gd name="connsiteY34" fmla="*/ 18288 h 18288"/>
              <a:gd name="connsiteX35" fmla="*/ 877824 w 10972800"/>
              <a:gd name="connsiteY35" fmla="*/ 18288 h 18288"/>
              <a:gd name="connsiteX36" fmla="*/ 0 w 10972800"/>
              <a:gd name="connsiteY36" fmla="*/ 18288 h 18288"/>
              <a:gd name="connsiteX37" fmla="*/ 0 w 10972800"/>
              <a:gd name="connsiteY37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0972800" h="18288" fill="none" extrusionOk="0">
                <a:moveTo>
                  <a:pt x="0" y="0"/>
                </a:moveTo>
                <a:cubicBezTo>
                  <a:pt x="165916" y="-1866"/>
                  <a:pt x="188720" y="13756"/>
                  <a:pt x="356616" y="0"/>
                </a:cubicBezTo>
                <a:cubicBezTo>
                  <a:pt x="524512" y="-13756"/>
                  <a:pt x="734781" y="8922"/>
                  <a:pt x="1042416" y="0"/>
                </a:cubicBezTo>
                <a:cubicBezTo>
                  <a:pt x="1350051" y="-8922"/>
                  <a:pt x="1595982" y="-26315"/>
                  <a:pt x="1947672" y="0"/>
                </a:cubicBezTo>
                <a:cubicBezTo>
                  <a:pt x="2299362" y="26315"/>
                  <a:pt x="2292691" y="-19526"/>
                  <a:pt x="2633472" y="0"/>
                </a:cubicBezTo>
                <a:cubicBezTo>
                  <a:pt x="2974253" y="19526"/>
                  <a:pt x="2857309" y="10773"/>
                  <a:pt x="2990088" y="0"/>
                </a:cubicBezTo>
                <a:cubicBezTo>
                  <a:pt x="3122867" y="-10773"/>
                  <a:pt x="3359343" y="7194"/>
                  <a:pt x="3456432" y="0"/>
                </a:cubicBezTo>
                <a:cubicBezTo>
                  <a:pt x="3553521" y="-7194"/>
                  <a:pt x="4136258" y="5108"/>
                  <a:pt x="4361688" y="0"/>
                </a:cubicBezTo>
                <a:cubicBezTo>
                  <a:pt x="4587118" y="-5108"/>
                  <a:pt x="4992424" y="-42958"/>
                  <a:pt x="5266944" y="0"/>
                </a:cubicBezTo>
                <a:cubicBezTo>
                  <a:pt x="5541464" y="42958"/>
                  <a:pt x="5882966" y="-3430"/>
                  <a:pt x="6172200" y="0"/>
                </a:cubicBezTo>
                <a:cubicBezTo>
                  <a:pt x="6461434" y="3430"/>
                  <a:pt x="6432127" y="6688"/>
                  <a:pt x="6528816" y="0"/>
                </a:cubicBezTo>
                <a:cubicBezTo>
                  <a:pt x="6625505" y="-6688"/>
                  <a:pt x="6916805" y="-436"/>
                  <a:pt x="7214616" y="0"/>
                </a:cubicBezTo>
                <a:cubicBezTo>
                  <a:pt x="7512427" y="436"/>
                  <a:pt x="7626159" y="-6909"/>
                  <a:pt x="7790688" y="0"/>
                </a:cubicBezTo>
                <a:cubicBezTo>
                  <a:pt x="7955217" y="6909"/>
                  <a:pt x="8048891" y="15307"/>
                  <a:pt x="8147304" y="0"/>
                </a:cubicBezTo>
                <a:cubicBezTo>
                  <a:pt x="8245717" y="-15307"/>
                  <a:pt x="8645618" y="-11734"/>
                  <a:pt x="9052560" y="0"/>
                </a:cubicBezTo>
                <a:cubicBezTo>
                  <a:pt x="9459502" y="11734"/>
                  <a:pt x="9320584" y="8388"/>
                  <a:pt x="9409176" y="0"/>
                </a:cubicBezTo>
                <a:cubicBezTo>
                  <a:pt x="9497768" y="-8388"/>
                  <a:pt x="9644192" y="8379"/>
                  <a:pt x="9765792" y="0"/>
                </a:cubicBezTo>
                <a:cubicBezTo>
                  <a:pt x="9887392" y="-8379"/>
                  <a:pt x="10105220" y="-12663"/>
                  <a:pt x="10341864" y="0"/>
                </a:cubicBezTo>
                <a:cubicBezTo>
                  <a:pt x="10578508" y="12663"/>
                  <a:pt x="10773103" y="-5786"/>
                  <a:pt x="10972800" y="0"/>
                </a:cubicBezTo>
                <a:cubicBezTo>
                  <a:pt x="10972146" y="8818"/>
                  <a:pt x="10972240" y="13823"/>
                  <a:pt x="10972800" y="18288"/>
                </a:cubicBezTo>
                <a:cubicBezTo>
                  <a:pt x="10588778" y="31598"/>
                  <a:pt x="10543381" y="-12698"/>
                  <a:pt x="10177272" y="18288"/>
                </a:cubicBezTo>
                <a:cubicBezTo>
                  <a:pt x="9811163" y="49274"/>
                  <a:pt x="9996817" y="25662"/>
                  <a:pt x="9820656" y="18288"/>
                </a:cubicBezTo>
                <a:cubicBezTo>
                  <a:pt x="9644495" y="10914"/>
                  <a:pt x="9607007" y="31631"/>
                  <a:pt x="9464040" y="18288"/>
                </a:cubicBezTo>
                <a:cubicBezTo>
                  <a:pt x="9321073" y="4945"/>
                  <a:pt x="9114189" y="28940"/>
                  <a:pt x="8778240" y="18288"/>
                </a:cubicBezTo>
                <a:cubicBezTo>
                  <a:pt x="8442291" y="7636"/>
                  <a:pt x="8594763" y="987"/>
                  <a:pt x="8421624" y="18288"/>
                </a:cubicBezTo>
                <a:cubicBezTo>
                  <a:pt x="8248485" y="35589"/>
                  <a:pt x="7929515" y="37573"/>
                  <a:pt x="7735824" y="18288"/>
                </a:cubicBezTo>
                <a:cubicBezTo>
                  <a:pt x="7542133" y="-997"/>
                  <a:pt x="7252504" y="33858"/>
                  <a:pt x="6940296" y="18288"/>
                </a:cubicBezTo>
                <a:cubicBezTo>
                  <a:pt x="6628088" y="2718"/>
                  <a:pt x="6528503" y="48389"/>
                  <a:pt x="6254496" y="18288"/>
                </a:cubicBezTo>
                <a:cubicBezTo>
                  <a:pt x="5980489" y="-11813"/>
                  <a:pt x="5695784" y="-3740"/>
                  <a:pt x="5458968" y="18288"/>
                </a:cubicBezTo>
                <a:cubicBezTo>
                  <a:pt x="5222152" y="40316"/>
                  <a:pt x="5010751" y="19095"/>
                  <a:pt x="4663440" y="18288"/>
                </a:cubicBezTo>
                <a:cubicBezTo>
                  <a:pt x="4316129" y="17481"/>
                  <a:pt x="4425552" y="1606"/>
                  <a:pt x="4306824" y="18288"/>
                </a:cubicBezTo>
                <a:cubicBezTo>
                  <a:pt x="4188096" y="34970"/>
                  <a:pt x="3941535" y="7481"/>
                  <a:pt x="3840480" y="18288"/>
                </a:cubicBezTo>
                <a:cubicBezTo>
                  <a:pt x="3739425" y="29095"/>
                  <a:pt x="3402388" y="17641"/>
                  <a:pt x="3264408" y="18288"/>
                </a:cubicBezTo>
                <a:cubicBezTo>
                  <a:pt x="3126428" y="18935"/>
                  <a:pt x="2776779" y="9983"/>
                  <a:pt x="2578608" y="18288"/>
                </a:cubicBezTo>
                <a:cubicBezTo>
                  <a:pt x="2380437" y="26593"/>
                  <a:pt x="1909468" y="25818"/>
                  <a:pt x="1673352" y="18288"/>
                </a:cubicBezTo>
                <a:cubicBezTo>
                  <a:pt x="1437236" y="10758"/>
                  <a:pt x="1131180" y="49884"/>
                  <a:pt x="877824" y="18288"/>
                </a:cubicBezTo>
                <a:cubicBezTo>
                  <a:pt x="624468" y="-13308"/>
                  <a:pt x="206753" y="2195"/>
                  <a:pt x="0" y="18288"/>
                </a:cubicBezTo>
                <a:cubicBezTo>
                  <a:pt x="313" y="10654"/>
                  <a:pt x="-263" y="4056"/>
                  <a:pt x="0" y="0"/>
                </a:cubicBezTo>
                <a:close/>
              </a:path>
              <a:path w="10972800" h="18288" stroke="0" extrusionOk="0">
                <a:moveTo>
                  <a:pt x="0" y="0"/>
                </a:moveTo>
                <a:cubicBezTo>
                  <a:pt x="164017" y="-17675"/>
                  <a:pt x="309425" y="9913"/>
                  <a:pt x="466344" y="0"/>
                </a:cubicBezTo>
                <a:cubicBezTo>
                  <a:pt x="623263" y="-9913"/>
                  <a:pt x="659300" y="-14524"/>
                  <a:pt x="822960" y="0"/>
                </a:cubicBezTo>
                <a:cubicBezTo>
                  <a:pt x="986620" y="14524"/>
                  <a:pt x="1105222" y="-16481"/>
                  <a:pt x="1289304" y="0"/>
                </a:cubicBezTo>
                <a:cubicBezTo>
                  <a:pt x="1473386" y="16481"/>
                  <a:pt x="1693223" y="26161"/>
                  <a:pt x="1975104" y="0"/>
                </a:cubicBezTo>
                <a:cubicBezTo>
                  <a:pt x="2256985" y="-26161"/>
                  <a:pt x="2435781" y="23061"/>
                  <a:pt x="2770632" y="0"/>
                </a:cubicBezTo>
                <a:cubicBezTo>
                  <a:pt x="3105483" y="-23061"/>
                  <a:pt x="3247479" y="-44011"/>
                  <a:pt x="3675888" y="0"/>
                </a:cubicBezTo>
                <a:cubicBezTo>
                  <a:pt x="4104297" y="44011"/>
                  <a:pt x="4280918" y="4017"/>
                  <a:pt x="4581144" y="0"/>
                </a:cubicBezTo>
                <a:cubicBezTo>
                  <a:pt x="4881370" y="-4017"/>
                  <a:pt x="5021699" y="-11889"/>
                  <a:pt x="5157216" y="0"/>
                </a:cubicBezTo>
                <a:cubicBezTo>
                  <a:pt x="5292733" y="11889"/>
                  <a:pt x="5603398" y="-17698"/>
                  <a:pt x="5952744" y="0"/>
                </a:cubicBezTo>
                <a:cubicBezTo>
                  <a:pt x="6302090" y="17698"/>
                  <a:pt x="6353093" y="-11909"/>
                  <a:pt x="6638544" y="0"/>
                </a:cubicBezTo>
                <a:cubicBezTo>
                  <a:pt x="6923995" y="11909"/>
                  <a:pt x="7053404" y="21630"/>
                  <a:pt x="7214616" y="0"/>
                </a:cubicBezTo>
                <a:cubicBezTo>
                  <a:pt x="7375828" y="-21630"/>
                  <a:pt x="7837963" y="3886"/>
                  <a:pt x="8010144" y="0"/>
                </a:cubicBezTo>
                <a:cubicBezTo>
                  <a:pt x="8182325" y="-3886"/>
                  <a:pt x="8224183" y="16009"/>
                  <a:pt x="8366760" y="0"/>
                </a:cubicBezTo>
                <a:cubicBezTo>
                  <a:pt x="8509337" y="-16009"/>
                  <a:pt x="8687920" y="-5720"/>
                  <a:pt x="8942832" y="0"/>
                </a:cubicBezTo>
                <a:cubicBezTo>
                  <a:pt x="9197744" y="5720"/>
                  <a:pt x="9368437" y="20479"/>
                  <a:pt x="9628632" y="0"/>
                </a:cubicBezTo>
                <a:cubicBezTo>
                  <a:pt x="9888827" y="-20479"/>
                  <a:pt x="10560858" y="-20746"/>
                  <a:pt x="10972800" y="0"/>
                </a:cubicBezTo>
                <a:cubicBezTo>
                  <a:pt x="10972186" y="5722"/>
                  <a:pt x="10972980" y="12495"/>
                  <a:pt x="10972800" y="18288"/>
                </a:cubicBezTo>
                <a:cubicBezTo>
                  <a:pt x="10786146" y="12536"/>
                  <a:pt x="10623717" y="14033"/>
                  <a:pt x="10506456" y="18288"/>
                </a:cubicBezTo>
                <a:cubicBezTo>
                  <a:pt x="10389195" y="22543"/>
                  <a:pt x="10296178" y="20107"/>
                  <a:pt x="10149840" y="18288"/>
                </a:cubicBezTo>
                <a:cubicBezTo>
                  <a:pt x="10003502" y="16469"/>
                  <a:pt x="9767530" y="28891"/>
                  <a:pt x="9464040" y="18288"/>
                </a:cubicBezTo>
                <a:cubicBezTo>
                  <a:pt x="9160550" y="7685"/>
                  <a:pt x="9229050" y="2659"/>
                  <a:pt x="8997696" y="18288"/>
                </a:cubicBezTo>
                <a:cubicBezTo>
                  <a:pt x="8766342" y="33917"/>
                  <a:pt x="8340136" y="34864"/>
                  <a:pt x="8092440" y="18288"/>
                </a:cubicBezTo>
                <a:cubicBezTo>
                  <a:pt x="7844744" y="1712"/>
                  <a:pt x="7863720" y="27405"/>
                  <a:pt x="7735824" y="18288"/>
                </a:cubicBezTo>
                <a:cubicBezTo>
                  <a:pt x="7607928" y="9171"/>
                  <a:pt x="7323619" y="461"/>
                  <a:pt x="7050024" y="18288"/>
                </a:cubicBezTo>
                <a:cubicBezTo>
                  <a:pt x="6776429" y="36115"/>
                  <a:pt x="6787899" y="28206"/>
                  <a:pt x="6693408" y="18288"/>
                </a:cubicBezTo>
                <a:cubicBezTo>
                  <a:pt x="6598917" y="8370"/>
                  <a:pt x="6395231" y="19114"/>
                  <a:pt x="6227064" y="18288"/>
                </a:cubicBezTo>
                <a:cubicBezTo>
                  <a:pt x="6058897" y="17462"/>
                  <a:pt x="5618582" y="1091"/>
                  <a:pt x="5431536" y="18288"/>
                </a:cubicBezTo>
                <a:cubicBezTo>
                  <a:pt x="5244490" y="35485"/>
                  <a:pt x="4729797" y="-9650"/>
                  <a:pt x="4526280" y="18288"/>
                </a:cubicBezTo>
                <a:cubicBezTo>
                  <a:pt x="4322763" y="46226"/>
                  <a:pt x="4216797" y="756"/>
                  <a:pt x="4059936" y="18288"/>
                </a:cubicBezTo>
                <a:cubicBezTo>
                  <a:pt x="3903075" y="35820"/>
                  <a:pt x="3537912" y="42098"/>
                  <a:pt x="3374136" y="18288"/>
                </a:cubicBezTo>
                <a:cubicBezTo>
                  <a:pt x="3210360" y="-5522"/>
                  <a:pt x="3126842" y="39135"/>
                  <a:pt x="2907792" y="18288"/>
                </a:cubicBezTo>
                <a:cubicBezTo>
                  <a:pt x="2688742" y="-2559"/>
                  <a:pt x="2490436" y="34100"/>
                  <a:pt x="2112264" y="18288"/>
                </a:cubicBezTo>
                <a:cubicBezTo>
                  <a:pt x="1734092" y="2476"/>
                  <a:pt x="1744622" y="-7274"/>
                  <a:pt x="1536192" y="18288"/>
                </a:cubicBezTo>
                <a:cubicBezTo>
                  <a:pt x="1327762" y="43850"/>
                  <a:pt x="1189025" y="6435"/>
                  <a:pt x="1069848" y="18288"/>
                </a:cubicBezTo>
                <a:cubicBezTo>
                  <a:pt x="950671" y="30141"/>
                  <a:pt x="858345" y="33684"/>
                  <a:pt x="713232" y="18288"/>
                </a:cubicBezTo>
                <a:cubicBezTo>
                  <a:pt x="568119" y="2892"/>
                  <a:pt x="250292" y="5410"/>
                  <a:pt x="0" y="18288"/>
                </a:cubicBezTo>
                <a:cubicBezTo>
                  <a:pt x="465" y="13062"/>
                  <a:pt x="-894" y="9029"/>
                  <a:pt x="0" y="0"/>
                </a:cubicBezTo>
                <a:close/>
              </a:path>
            </a:pathLst>
          </a:custGeom>
          <a:solidFill>
            <a:schemeClr val="accent2">
              <a:alpha val="75000"/>
            </a:schemeClr>
          </a:solidFill>
          <a:ln w="44450" cap="rnd">
            <a:solidFill>
              <a:schemeClr val="accent2">
                <a:alpha val="75000"/>
              </a:schemeClr>
            </a:solidFill>
            <a:round/>
            <a:extLst>
              <a:ext uri="{C807C97D-BFC1-408E-A445-0C87EB9F89A2}">
                <ask:lineSketchStyleProps xmlns:ask="http://schemas.microsoft.com/office/drawing/2018/sketchyshapes" sd="2727557108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6C88CC5F-7ABF-EB1C-71B2-50B908F7B1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2493" y="2071316"/>
            <a:ext cx="6713552" cy="4119172"/>
          </a:xfrm>
        </p:spPr>
        <p:txBody>
          <a:bodyPr anchor="t">
            <a:normAutofit/>
          </a:bodyPr>
          <a:lstStyle/>
          <a:p>
            <a:r>
              <a:rPr lang="pl-PL" sz="2200"/>
              <a:t>Kampania medialna – spoty, billboardy, media społecznościowe</a:t>
            </a:r>
          </a:p>
          <a:p>
            <a:r>
              <a:rPr lang="pl-PL" sz="2200"/>
              <a:t>Inicjatywy edukacyjne na poziomie lokalnym – konferencje, szkolenia, webinary, lekcje tematyczne</a:t>
            </a:r>
          </a:p>
          <a:p>
            <a:r>
              <a:rPr lang="pl-PL" sz="2200"/>
              <a:t>Podpisanie manifestu</a:t>
            </a:r>
            <a:endParaRPr lang="pl-PL" sz="2200" b="1"/>
          </a:p>
          <a:p>
            <a:r>
              <a:rPr lang="pl-PL" sz="2200" b="1"/>
              <a:t>19.XI finał kampanii: łączy nas kolor czerwony </a:t>
            </a:r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id="{A4CBBF2D-DB41-ED92-0C41-E1F9EF9A4B6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808" r="1743" b="-3"/>
          <a:stretch>
            <a:fillRect/>
          </a:stretch>
        </p:blipFill>
        <p:spPr>
          <a:xfrm>
            <a:off x="8476545" y="2482123"/>
            <a:ext cx="3142962" cy="3266930"/>
          </a:xfrm>
          <a:prstGeom prst="rect">
            <a:avLst/>
          </a:prstGeom>
          <a:solidFill>
            <a:srgbClr val="FFFFFF">
              <a:shade val="85000"/>
            </a:srgbClr>
          </a:solidFill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327193196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7C98A213-5994-475E-B327-DC6EC27FBA8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ytuł 1">
            <a:extLst>
              <a:ext uri="{FF2B5EF4-FFF2-40B4-BE49-F238E27FC236}">
                <a16:creationId xmlns:a16="http://schemas.microsoft.com/office/drawing/2014/main" id="{B063F7D6-9677-1328-595C-1CF2D2D98B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8881" y="670218"/>
            <a:ext cx="10909640" cy="106583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endParaRPr lang="en-US" sz="6600"/>
          </a:p>
        </p:txBody>
      </p:sp>
      <p:sp>
        <p:nvSpPr>
          <p:cNvPr id="14" name="sketch line">
            <a:extLst>
              <a:ext uri="{FF2B5EF4-FFF2-40B4-BE49-F238E27FC236}">
                <a16:creationId xmlns:a16="http://schemas.microsoft.com/office/drawing/2014/main" id="{4B030A0D-0DAD-4A99-89BB-419527D6A64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389376" y="1800088"/>
            <a:ext cx="5410200" cy="18288"/>
          </a:xfrm>
          <a:custGeom>
            <a:avLst/>
            <a:gdLst>
              <a:gd name="connsiteX0" fmla="*/ 0 w 5410200"/>
              <a:gd name="connsiteY0" fmla="*/ 0 h 18288"/>
              <a:gd name="connsiteX1" fmla="*/ 568071 w 5410200"/>
              <a:gd name="connsiteY1" fmla="*/ 0 h 18288"/>
              <a:gd name="connsiteX2" fmla="*/ 1298448 w 5410200"/>
              <a:gd name="connsiteY2" fmla="*/ 0 h 18288"/>
              <a:gd name="connsiteX3" fmla="*/ 1920621 w 5410200"/>
              <a:gd name="connsiteY3" fmla="*/ 0 h 18288"/>
              <a:gd name="connsiteX4" fmla="*/ 2488692 w 5410200"/>
              <a:gd name="connsiteY4" fmla="*/ 0 h 18288"/>
              <a:gd name="connsiteX5" fmla="*/ 3219069 w 5410200"/>
              <a:gd name="connsiteY5" fmla="*/ 0 h 18288"/>
              <a:gd name="connsiteX6" fmla="*/ 3895344 w 5410200"/>
              <a:gd name="connsiteY6" fmla="*/ 0 h 18288"/>
              <a:gd name="connsiteX7" fmla="*/ 4571619 w 5410200"/>
              <a:gd name="connsiteY7" fmla="*/ 0 h 18288"/>
              <a:gd name="connsiteX8" fmla="*/ 5410200 w 5410200"/>
              <a:gd name="connsiteY8" fmla="*/ 0 h 18288"/>
              <a:gd name="connsiteX9" fmla="*/ 5410200 w 5410200"/>
              <a:gd name="connsiteY9" fmla="*/ 18288 h 18288"/>
              <a:gd name="connsiteX10" fmla="*/ 4842129 w 5410200"/>
              <a:gd name="connsiteY10" fmla="*/ 18288 h 18288"/>
              <a:gd name="connsiteX11" fmla="*/ 4328160 w 5410200"/>
              <a:gd name="connsiteY11" fmla="*/ 18288 h 18288"/>
              <a:gd name="connsiteX12" fmla="*/ 3597783 w 5410200"/>
              <a:gd name="connsiteY12" fmla="*/ 18288 h 18288"/>
              <a:gd name="connsiteX13" fmla="*/ 3029712 w 5410200"/>
              <a:gd name="connsiteY13" fmla="*/ 18288 h 18288"/>
              <a:gd name="connsiteX14" fmla="*/ 2299335 w 5410200"/>
              <a:gd name="connsiteY14" fmla="*/ 18288 h 18288"/>
              <a:gd name="connsiteX15" fmla="*/ 1514856 w 5410200"/>
              <a:gd name="connsiteY15" fmla="*/ 18288 h 18288"/>
              <a:gd name="connsiteX16" fmla="*/ 892683 w 5410200"/>
              <a:gd name="connsiteY16" fmla="*/ 18288 h 18288"/>
              <a:gd name="connsiteX17" fmla="*/ 0 w 5410200"/>
              <a:gd name="connsiteY17" fmla="*/ 18288 h 18288"/>
              <a:gd name="connsiteX18" fmla="*/ 0 w 5410200"/>
              <a:gd name="connsiteY18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5410200" h="18288" fill="none" extrusionOk="0">
                <a:moveTo>
                  <a:pt x="0" y="0"/>
                </a:moveTo>
                <a:cubicBezTo>
                  <a:pt x="163050" y="-18707"/>
                  <a:pt x="319321" y="-16364"/>
                  <a:pt x="568071" y="0"/>
                </a:cubicBezTo>
                <a:cubicBezTo>
                  <a:pt x="816821" y="16364"/>
                  <a:pt x="1013224" y="-7268"/>
                  <a:pt x="1298448" y="0"/>
                </a:cubicBezTo>
                <a:cubicBezTo>
                  <a:pt x="1583672" y="7268"/>
                  <a:pt x="1631711" y="-3367"/>
                  <a:pt x="1920621" y="0"/>
                </a:cubicBezTo>
                <a:cubicBezTo>
                  <a:pt x="2209531" y="3367"/>
                  <a:pt x="2364420" y="-19184"/>
                  <a:pt x="2488692" y="0"/>
                </a:cubicBezTo>
                <a:cubicBezTo>
                  <a:pt x="2612964" y="19184"/>
                  <a:pt x="3023298" y="-34627"/>
                  <a:pt x="3219069" y="0"/>
                </a:cubicBezTo>
                <a:cubicBezTo>
                  <a:pt x="3414840" y="34627"/>
                  <a:pt x="3656810" y="24043"/>
                  <a:pt x="3895344" y="0"/>
                </a:cubicBezTo>
                <a:cubicBezTo>
                  <a:pt x="4133879" y="-24043"/>
                  <a:pt x="4393984" y="-19577"/>
                  <a:pt x="4571619" y="0"/>
                </a:cubicBezTo>
                <a:cubicBezTo>
                  <a:pt x="4749255" y="19577"/>
                  <a:pt x="5179928" y="-6281"/>
                  <a:pt x="5410200" y="0"/>
                </a:cubicBezTo>
                <a:cubicBezTo>
                  <a:pt x="5410730" y="6954"/>
                  <a:pt x="5410934" y="12839"/>
                  <a:pt x="5410200" y="18288"/>
                </a:cubicBezTo>
                <a:cubicBezTo>
                  <a:pt x="5139060" y="6751"/>
                  <a:pt x="5121593" y="31035"/>
                  <a:pt x="4842129" y="18288"/>
                </a:cubicBezTo>
                <a:cubicBezTo>
                  <a:pt x="4562665" y="5541"/>
                  <a:pt x="4448273" y="9487"/>
                  <a:pt x="4328160" y="18288"/>
                </a:cubicBezTo>
                <a:cubicBezTo>
                  <a:pt x="4208047" y="27089"/>
                  <a:pt x="3760936" y="22567"/>
                  <a:pt x="3597783" y="18288"/>
                </a:cubicBezTo>
                <a:cubicBezTo>
                  <a:pt x="3434630" y="14009"/>
                  <a:pt x="3299718" y="33213"/>
                  <a:pt x="3029712" y="18288"/>
                </a:cubicBezTo>
                <a:cubicBezTo>
                  <a:pt x="2759706" y="3363"/>
                  <a:pt x="2640159" y="27394"/>
                  <a:pt x="2299335" y="18288"/>
                </a:cubicBezTo>
                <a:cubicBezTo>
                  <a:pt x="1958511" y="9182"/>
                  <a:pt x="1801186" y="28985"/>
                  <a:pt x="1514856" y="18288"/>
                </a:cubicBezTo>
                <a:cubicBezTo>
                  <a:pt x="1228526" y="7591"/>
                  <a:pt x="1063509" y="-5305"/>
                  <a:pt x="892683" y="18288"/>
                </a:cubicBezTo>
                <a:cubicBezTo>
                  <a:pt x="721857" y="41881"/>
                  <a:pt x="186945" y="-20897"/>
                  <a:pt x="0" y="18288"/>
                </a:cubicBezTo>
                <a:cubicBezTo>
                  <a:pt x="-570" y="9279"/>
                  <a:pt x="132" y="5100"/>
                  <a:pt x="0" y="0"/>
                </a:cubicBezTo>
                <a:close/>
              </a:path>
              <a:path w="5410200" h="18288" stroke="0" extrusionOk="0">
                <a:moveTo>
                  <a:pt x="0" y="0"/>
                </a:moveTo>
                <a:cubicBezTo>
                  <a:pt x="285096" y="-4925"/>
                  <a:pt x="376456" y="22268"/>
                  <a:pt x="622173" y="0"/>
                </a:cubicBezTo>
                <a:cubicBezTo>
                  <a:pt x="867890" y="-22268"/>
                  <a:pt x="1031392" y="7228"/>
                  <a:pt x="1136142" y="0"/>
                </a:cubicBezTo>
                <a:cubicBezTo>
                  <a:pt x="1240892" y="-7228"/>
                  <a:pt x="1561853" y="9877"/>
                  <a:pt x="1920621" y="0"/>
                </a:cubicBezTo>
                <a:cubicBezTo>
                  <a:pt x="2279389" y="-9877"/>
                  <a:pt x="2367255" y="19546"/>
                  <a:pt x="2542794" y="0"/>
                </a:cubicBezTo>
                <a:cubicBezTo>
                  <a:pt x="2718333" y="-19546"/>
                  <a:pt x="2866732" y="-22226"/>
                  <a:pt x="3164967" y="0"/>
                </a:cubicBezTo>
                <a:cubicBezTo>
                  <a:pt x="3463202" y="22226"/>
                  <a:pt x="3568055" y="-2765"/>
                  <a:pt x="3949446" y="0"/>
                </a:cubicBezTo>
                <a:cubicBezTo>
                  <a:pt x="4330837" y="2765"/>
                  <a:pt x="4287895" y="10557"/>
                  <a:pt x="4517517" y="0"/>
                </a:cubicBezTo>
                <a:cubicBezTo>
                  <a:pt x="4747139" y="-10557"/>
                  <a:pt x="5149588" y="8716"/>
                  <a:pt x="5410200" y="0"/>
                </a:cubicBezTo>
                <a:cubicBezTo>
                  <a:pt x="5409517" y="5414"/>
                  <a:pt x="5409480" y="12510"/>
                  <a:pt x="5410200" y="18288"/>
                </a:cubicBezTo>
                <a:cubicBezTo>
                  <a:pt x="5163327" y="41494"/>
                  <a:pt x="5008749" y="10693"/>
                  <a:pt x="4842129" y="18288"/>
                </a:cubicBezTo>
                <a:cubicBezTo>
                  <a:pt x="4675509" y="25883"/>
                  <a:pt x="4433401" y="-615"/>
                  <a:pt x="4165854" y="18288"/>
                </a:cubicBezTo>
                <a:cubicBezTo>
                  <a:pt x="3898308" y="37191"/>
                  <a:pt x="3809032" y="-8710"/>
                  <a:pt x="3543681" y="18288"/>
                </a:cubicBezTo>
                <a:cubicBezTo>
                  <a:pt x="3278330" y="45286"/>
                  <a:pt x="3073876" y="-15917"/>
                  <a:pt x="2759202" y="18288"/>
                </a:cubicBezTo>
                <a:cubicBezTo>
                  <a:pt x="2444528" y="52493"/>
                  <a:pt x="2204144" y="3372"/>
                  <a:pt x="1974723" y="18288"/>
                </a:cubicBezTo>
                <a:cubicBezTo>
                  <a:pt x="1745302" y="33204"/>
                  <a:pt x="1602335" y="31490"/>
                  <a:pt x="1406652" y="18288"/>
                </a:cubicBezTo>
                <a:cubicBezTo>
                  <a:pt x="1210969" y="5086"/>
                  <a:pt x="923948" y="3161"/>
                  <a:pt x="730377" y="18288"/>
                </a:cubicBezTo>
                <a:cubicBezTo>
                  <a:pt x="536806" y="33415"/>
                  <a:pt x="336496" y="-141"/>
                  <a:pt x="0" y="18288"/>
                </a:cubicBezTo>
                <a:cubicBezTo>
                  <a:pt x="-306" y="11061"/>
                  <a:pt x="-655" y="7751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1275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Symbol zastępczy zawartości 3">
            <a:extLst>
              <a:ext uri="{FF2B5EF4-FFF2-40B4-BE49-F238E27FC236}">
                <a16:creationId xmlns:a16="http://schemas.microsoft.com/office/drawing/2014/main" id="{D1C48D23-DF20-88E5-D63D-53CDA3EF5F7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71679" y="2619784"/>
            <a:ext cx="3600041" cy="3600041"/>
          </a:xfrm>
          <a:prstGeom prst="rect">
            <a:avLst/>
          </a:prstGeom>
        </p:spPr>
      </p:pic>
      <p:pic>
        <p:nvPicPr>
          <p:cNvPr id="7" name="Obraz 6">
            <a:extLst>
              <a:ext uri="{FF2B5EF4-FFF2-40B4-BE49-F238E27FC236}">
                <a16:creationId xmlns:a16="http://schemas.microsoft.com/office/drawing/2014/main" id="{E6947BC7-4C3D-C841-55C2-06BBA0808B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5979" y="2619784"/>
            <a:ext cx="3600041" cy="3600041"/>
          </a:xfrm>
          <a:prstGeom prst="rect">
            <a:avLst/>
          </a:prstGeom>
        </p:spPr>
      </p:pic>
      <p:pic>
        <p:nvPicPr>
          <p:cNvPr id="6" name="Obraz 5">
            <a:extLst>
              <a:ext uri="{FF2B5EF4-FFF2-40B4-BE49-F238E27FC236}">
                <a16:creationId xmlns:a16="http://schemas.microsoft.com/office/drawing/2014/main" id="{17727F60-97DC-379E-A818-EE8DDF95E53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20279" y="2619784"/>
            <a:ext cx="3600041" cy="36000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736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35" name="Rectangle 1034">
            <a:extLst>
              <a:ext uri="{FF2B5EF4-FFF2-40B4-BE49-F238E27FC236}">
                <a16:creationId xmlns:a16="http://schemas.microsoft.com/office/drawing/2014/main" id="{AD96FDFD-4E42-4A06-B8B5-768A1DB9C2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B6982167-DF94-E1C1-A8BA-79C1A452055A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971368" y="2711395"/>
            <a:ext cx="4114801" cy="3465568"/>
          </a:xfrm>
        </p:spPr>
        <p:txBody>
          <a:bodyPr vert="horz" lIns="91440" tIns="45720" rIns="91440" bIns="45720" rtlCol="0">
            <a:normAutofit/>
          </a:bodyPr>
          <a:lstStyle/>
          <a:p>
            <a:pPr marL="0"/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pPr marL="0"/>
            <a:endParaRPr lang="en-US" sz="2000" dirty="0"/>
          </a:p>
          <a:p>
            <a:pPr marL="0"/>
            <a:r>
              <a:rPr lang="en-US" sz="2000" dirty="0" err="1"/>
              <a:t>anna.lechowska@szansa.glogow.pl</a:t>
            </a:r>
            <a:endParaRPr lang="en-US" sz="2000" dirty="0"/>
          </a:p>
        </p:txBody>
      </p:sp>
      <p:pic>
        <p:nvPicPr>
          <p:cNvPr id="1026" name="Picture 2" descr="O kampanii (2025) | Ogólnopolska kampania Dzieciństwo bez Przemocy">
            <a:extLst>
              <a:ext uri="{FF2B5EF4-FFF2-40B4-BE49-F238E27FC236}">
                <a16:creationId xmlns:a16="http://schemas.microsoft.com/office/drawing/2014/main" id="{9D483BF1-0ED1-C6A2-0530-B08FED3A5F5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67" r="742"/>
          <a:stretch>
            <a:fillRect/>
          </a:stretch>
        </p:blipFill>
        <p:spPr bwMode="auto">
          <a:xfrm>
            <a:off x="8452968" y="3681465"/>
            <a:ext cx="3747932" cy="3176541"/>
          </a:xfrm>
          <a:custGeom>
            <a:avLst/>
            <a:gdLst/>
            <a:ahLst/>
            <a:cxnLst/>
            <a:rect l="l" t="t" r="r" b="b"/>
            <a:pathLst>
              <a:path w="3747932" h="3176541">
                <a:moveTo>
                  <a:pt x="3239865" y="21"/>
                </a:moveTo>
                <a:cubicBezTo>
                  <a:pt x="3261821" y="112"/>
                  <a:pt x="3278837" y="498"/>
                  <a:pt x="3290337" y="938"/>
                </a:cubicBezTo>
                <a:cubicBezTo>
                  <a:pt x="3401766" y="5376"/>
                  <a:pt x="3510165" y="23128"/>
                  <a:pt x="3616543" y="49449"/>
                </a:cubicBezTo>
                <a:lnTo>
                  <a:pt x="3747932" y="87091"/>
                </a:lnTo>
                <a:lnTo>
                  <a:pt x="3747932" y="3176541"/>
                </a:lnTo>
                <a:lnTo>
                  <a:pt x="401358" y="3176541"/>
                </a:lnTo>
                <a:lnTo>
                  <a:pt x="398780" y="3136258"/>
                </a:lnTo>
                <a:cubicBezTo>
                  <a:pt x="400956" y="3079023"/>
                  <a:pt x="437945" y="3052703"/>
                  <a:pt x="483325" y="3030665"/>
                </a:cubicBezTo>
                <a:cubicBezTo>
                  <a:pt x="498866" y="3023015"/>
                  <a:pt x="520932" y="3023320"/>
                  <a:pt x="526840" y="2999447"/>
                </a:cubicBezTo>
                <a:cubicBezTo>
                  <a:pt x="501352" y="2976798"/>
                  <a:pt x="470270" y="2995161"/>
                  <a:pt x="442916" y="2988735"/>
                </a:cubicBezTo>
                <a:cubicBezTo>
                  <a:pt x="420228" y="2983533"/>
                  <a:pt x="382618" y="2986286"/>
                  <a:pt x="413701" y="2944662"/>
                </a:cubicBezTo>
                <a:cubicBezTo>
                  <a:pt x="422716" y="2932726"/>
                  <a:pt x="412147" y="2923542"/>
                  <a:pt x="400645" y="2922625"/>
                </a:cubicBezTo>
                <a:cubicBezTo>
                  <a:pt x="308644" y="2913137"/>
                  <a:pt x="350915" y="2828968"/>
                  <a:pt x="321386" y="2784590"/>
                </a:cubicBezTo>
                <a:cubicBezTo>
                  <a:pt x="313307" y="2772348"/>
                  <a:pt x="322010" y="2751230"/>
                  <a:pt x="334753" y="2746027"/>
                </a:cubicBezTo>
                <a:cubicBezTo>
                  <a:pt x="416187" y="2711746"/>
                  <a:pt x="427377" y="2630027"/>
                  <a:pt x="466852" y="2559632"/>
                </a:cubicBezTo>
                <a:cubicBezTo>
                  <a:pt x="423957" y="2531782"/>
                  <a:pt x="372673" y="2525661"/>
                  <a:pt x="326361" y="2507602"/>
                </a:cubicBezTo>
                <a:cubicBezTo>
                  <a:pt x="278183" y="2488626"/>
                  <a:pt x="278183" y="2474547"/>
                  <a:pt x="317968" y="2419457"/>
                </a:cubicBezTo>
                <a:cubicBezTo>
                  <a:pt x="214465" y="2407519"/>
                  <a:pt x="214465" y="2407519"/>
                  <a:pt x="246479" y="2320903"/>
                </a:cubicBezTo>
                <a:cubicBezTo>
                  <a:pt x="159758" y="2312945"/>
                  <a:pt x="102570" y="2271933"/>
                  <a:pt x="89205" y="2182255"/>
                </a:cubicBezTo>
                <a:cubicBezTo>
                  <a:pt x="82677" y="2138795"/>
                  <a:pt x="43514" y="2118290"/>
                  <a:pt x="0" y="2089213"/>
                </a:cubicBezTo>
                <a:cubicBezTo>
                  <a:pt x="54081" y="2061053"/>
                  <a:pt x="90759" y="2002290"/>
                  <a:pt x="153855" y="2064423"/>
                </a:cubicBezTo>
                <a:cubicBezTo>
                  <a:pt x="176855" y="2087070"/>
                  <a:pt x="174683" y="2058300"/>
                  <a:pt x="177788" y="2050037"/>
                </a:cubicBezTo>
                <a:cubicBezTo>
                  <a:pt x="185247" y="2029838"/>
                  <a:pt x="169707" y="2016369"/>
                  <a:pt x="159450" y="2001067"/>
                </a:cubicBezTo>
                <a:cubicBezTo>
                  <a:pt x="149504" y="1985763"/>
                  <a:pt x="137691" y="1969543"/>
                  <a:pt x="134895" y="1952400"/>
                </a:cubicBezTo>
                <a:cubicBezTo>
                  <a:pt x="133031" y="1940465"/>
                  <a:pt x="142044" y="1923021"/>
                  <a:pt x="151990" y="1914144"/>
                </a:cubicBezTo>
                <a:cubicBezTo>
                  <a:pt x="204209" y="1867316"/>
                  <a:pt x="173127" y="1762030"/>
                  <a:pt x="271969" y="1748562"/>
                </a:cubicBezTo>
                <a:cubicBezTo>
                  <a:pt x="316415" y="1742443"/>
                  <a:pt x="337860" y="1703878"/>
                  <a:pt x="370497" y="1682760"/>
                </a:cubicBezTo>
                <a:cubicBezTo>
                  <a:pt x="483946" y="1608999"/>
                  <a:pt x="559787" y="1514119"/>
                  <a:pt x="594908" y="1383735"/>
                </a:cubicBezTo>
                <a:cubicBezTo>
                  <a:pt x="604543" y="1347620"/>
                  <a:pt x="641532" y="1318542"/>
                  <a:pt x="665465" y="1286713"/>
                </a:cubicBezTo>
                <a:cubicBezTo>
                  <a:pt x="653963" y="1263452"/>
                  <a:pt x="591178" y="1313647"/>
                  <a:pt x="613246" y="1252435"/>
                </a:cubicBezTo>
                <a:cubicBezTo>
                  <a:pt x="630030" y="1206524"/>
                  <a:pt x="672925" y="1178060"/>
                  <a:pt x="713332" y="1150820"/>
                </a:cubicBezTo>
                <a:cubicBezTo>
                  <a:pt x="759333" y="1119908"/>
                  <a:pt x="810307" y="1095117"/>
                  <a:pt x="831133" y="1037883"/>
                </a:cubicBezTo>
                <a:cubicBezTo>
                  <a:pt x="835485" y="1025640"/>
                  <a:pt x="849470" y="1012785"/>
                  <a:pt x="861903" y="1007887"/>
                </a:cubicBezTo>
                <a:cubicBezTo>
                  <a:pt x="1469751" y="63584"/>
                  <a:pt x="2910527" y="-1353"/>
                  <a:pt x="3239865" y="21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O kampanii (2025) | Ogólnopolska kampania Dzieciństwo bez Przemocy">
            <a:extLst>
              <a:ext uri="{FF2B5EF4-FFF2-40B4-BE49-F238E27FC236}">
                <a16:creationId xmlns:a16="http://schemas.microsoft.com/office/drawing/2014/main" id="{C0B6DBE0-440D-F072-DDF6-DFCD7FF8AB8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68" r="8144" b="1"/>
          <a:stretch>
            <a:fillRect/>
          </a:stretch>
        </p:blipFill>
        <p:spPr bwMode="auto">
          <a:xfrm>
            <a:off x="5398276" y="2457970"/>
            <a:ext cx="3458367" cy="3476265"/>
          </a:xfrm>
          <a:custGeom>
            <a:avLst/>
            <a:gdLst/>
            <a:ahLst/>
            <a:cxnLst/>
            <a:rect l="l" t="t" r="r" b="b"/>
            <a:pathLst>
              <a:path w="3458367" h="3476265">
                <a:moveTo>
                  <a:pt x="549716" y="15"/>
                </a:moveTo>
                <a:cubicBezTo>
                  <a:pt x="557611" y="271"/>
                  <a:pt x="565778" y="3856"/>
                  <a:pt x="573176" y="4995"/>
                </a:cubicBezTo>
                <a:cubicBezTo>
                  <a:pt x="736504" y="30493"/>
                  <a:pt x="899830" y="58040"/>
                  <a:pt x="1063336" y="82398"/>
                </a:cubicBezTo>
                <a:cubicBezTo>
                  <a:pt x="1216195" y="105163"/>
                  <a:pt x="1370136" y="110398"/>
                  <a:pt x="1523717" y="122237"/>
                </a:cubicBezTo>
                <a:cubicBezTo>
                  <a:pt x="1709602" y="136580"/>
                  <a:pt x="1895127" y="156841"/>
                  <a:pt x="2079929" y="188711"/>
                </a:cubicBezTo>
                <a:cubicBezTo>
                  <a:pt x="2208244" y="211023"/>
                  <a:pt x="2337823" y="226502"/>
                  <a:pt x="2467943" y="208745"/>
                </a:cubicBezTo>
                <a:cubicBezTo>
                  <a:pt x="2474439" y="207834"/>
                  <a:pt x="2481839" y="204876"/>
                  <a:pt x="2487253" y="207834"/>
                </a:cubicBezTo>
                <a:cubicBezTo>
                  <a:pt x="2550419" y="241073"/>
                  <a:pt x="2619357" y="217168"/>
                  <a:pt x="2684869" y="238113"/>
                </a:cubicBezTo>
                <a:cubicBezTo>
                  <a:pt x="2668085" y="318930"/>
                  <a:pt x="2596077" y="312327"/>
                  <a:pt x="2555471" y="368331"/>
                </a:cubicBezTo>
                <a:cubicBezTo>
                  <a:pt x="2621704" y="390639"/>
                  <a:pt x="2681259" y="413178"/>
                  <a:pt x="2741717" y="430023"/>
                </a:cubicBezTo>
                <a:cubicBezTo>
                  <a:pt x="2805785" y="447780"/>
                  <a:pt x="2860106" y="495816"/>
                  <a:pt x="2922728" y="517216"/>
                </a:cubicBezTo>
                <a:cubicBezTo>
                  <a:pt x="2936085" y="521769"/>
                  <a:pt x="2952146" y="537704"/>
                  <a:pt x="2956838" y="553184"/>
                </a:cubicBezTo>
                <a:cubicBezTo>
                  <a:pt x="2971997" y="603269"/>
                  <a:pt x="3274647" y="743732"/>
                  <a:pt x="3238914" y="788350"/>
                </a:cubicBezTo>
                <a:cubicBezTo>
                  <a:pt x="3224116" y="806791"/>
                  <a:pt x="3204986" y="819994"/>
                  <a:pt x="3184953" y="838207"/>
                </a:cubicBezTo>
                <a:cubicBezTo>
                  <a:pt x="3215093" y="872582"/>
                  <a:pt x="3249020" y="887608"/>
                  <a:pt x="3285115" y="897852"/>
                </a:cubicBezTo>
                <a:cubicBezTo>
                  <a:pt x="3295944" y="901039"/>
                  <a:pt x="3306591" y="907413"/>
                  <a:pt x="3307674" y="922894"/>
                </a:cubicBezTo>
                <a:cubicBezTo>
                  <a:pt x="3308757" y="939056"/>
                  <a:pt x="3297748" y="945429"/>
                  <a:pt x="3288544" y="952944"/>
                </a:cubicBezTo>
                <a:cubicBezTo>
                  <a:pt x="3275731" y="963415"/>
                  <a:pt x="3263278" y="972523"/>
                  <a:pt x="3247036" y="973888"/>
                </a:cubicBezTo>
                <a:cubicBezTo>
                  <a:pt x="3220325" y="975937"/>
                  <a:pt x="3207513" y="1005076"/>
                  <a:pt x="3191993" y="1026930"/>
                </a:cubicBezTo>
                <a:cubicBezTo>
                  <a:pt x="3183330" y="1039224"/>
                  <a:pt x="3178998" y="1064037"/>
                  <a:pt x="3194157" y="1068363"/>
                </a:cubicBezTo>
                <a:cubicBezTo>
                  <a:pt x="3230613" y="1078837"/>
                  <a:pt x="3227725" y="1109114"/>
                  <a:pt x="3226824" y="1143489"/>
                </a:cubicBezTo>
                <a:cubicBezTo>
                  <a:pt x="3225560" y="1186061"/>
                  <a:pt x="3204083" y="1205638"/>
                  <a:pt x="3177734" y="1222030"/>
                </a:cubicBezTo>
                <a:cubicBezTo>
                  <a:pt x="3168711" y="1227720"/>
                  <a:pt x="3155898" y="1227493"/>
                  <a:pt x="3152469" y="1245250"/>
                </a:cubicBezTo>
                <a:cubicBezTo>
                  <a:pt x="3167267" y="1262097"/>
                  <a:pt x="3185314" y="1248439"/>
                  <a:pt x="3201197" y="1253218"/>
                </a:cubicBezTo>
                <a:cubicBezTo>
                  <a:pt x="3214370" y="1257088"/>
                  <a:pt x="3236208" y="1255040"/>
                  <a:pt x="3218160" y="1286000"/>
                </a:cubicBezTo>
                <a:cubicBezTo>
                  <a:pt x="3212926" y="1294878"/>
                  <a:pt x="3219062" y="1301709"/>
                  <a:pt x="3225741" y="1302392"/>
                </a:cubicBezTo>
                <a:cubicBezTo>
                  <a:pt x="3279159" y="1309449"/>
                  <a:pt x="3254615" y="1372054"/>
                  <a:pt x="3271761" y="1405063"/>
                </a:cubicBezTo>
                <a:cubicBezTo>
                  <a:pt x="3276452" y="1414169"/>
                  <a:pt x="3271399" y="1429877"/>
                  <a:pt x="3263999" y="1433747"/>
                </a:cubicBezTo>
                <a:cubicBezTo>
                  <a:pt x="3216716" y="1459245"/>
                  <a:pt x="3210220" y="1520028"/>
                  <a:pt x="3187299" y="1572389"/>
                </a:cubicBezTo>
                <a:cubicBezTo>
                  <a:pt x="3212205" y="1593104"/>
                  <a:pt x="3241982" y="1597657"/>
                  <a:pt x="3268872" y="1611089"/>
                </a:cubicBezTo>
                <a:cubicBezTo>
                  <a:pt x="3296846" y="1625204"/>
                  <a:pt x="3296846" y="1635676"/>
                  <a:pt x="3273746" y="1676653"/>
                </a:cubicBezTo>
                <a:cubicBezTo>
                  <a:pt x="3333842" y="1685532"/>
                  <a:pt x="3333842" y="1685532"/>
                  <a:pt x="3315254" y="1749957"/>
                </a:cubicBezTo>
                <a:cubicBezTo>
                  <a:pt x="3365607" y="1755877"/>
                  <a:pt x="3398812" y="1786382"/>
                  <a:pt x="3406572" y="1853085"/>
                </a:cubicBezTo>
                <a:cubicBezTo>
                  <a:pt x="3410362" y="1885411"/>
                  <a:pt x="3433101" y="1900663"/>
                  <a:pt x="3458367" y="1922291"/>
                </a:cubicBezTo>
                <a:cubicBezTo>
                  <a:pt x="3426966" y="1943236"/>
                  <a:pt x="3405669" y="1986945"/>
                  <a:pt x="3369034" y="1940730"/>
                </a:cubicBezTo>
                <a:cubicBezTo>
                  <a:pt x="3355680" y="1923885"/>
                  <a:pt x="3356941" y="1945284"/>
                  <a:pt x="3355138" y="1951430"/>
                </a:cubicBezTo>
                <a:cubicBezTo>
                  <a:pt x="3350807" y="1966455"/>
                  <a:pt x="3359830" y="1976472"/>
                  <a:pt x="3365786" y="1987854"/>
                </a:cubicBezTo>
                <a:cubicBezTo>
                  <a:pt x="3371561" y="1999237"/>
                  <a:pt x="3378420" y="2011302"/>
                  <a:pt x="3380043" y="2024054"/>
                </a:cubicBezTo>
                <a:cubicBezTo>
                  <a:pt x="3381125" y="2032931"/>
                  <a:pt x="3375892" y="2045905"/>
                  <a:pt x="3370117" y="2052509"/>
                </a:cubicBezTo>
                <a:cubicBezTo>
                  <a:pt x="3339797" y="2087340"/>
                  <a:pt x="3357844" y="2165652"/>
                  <a:pt x="3300454" y="2175670"/>
                </a:cubicBezTo>
                <a:cubicBezTo>
                  <a:pt x="3274647" y="2180221"/>
                  <a:pt x="3262195" y="2208906"/>
                  <a:pt x="3243246" y="2224614"/>
                </a:cubicBezTo>
                <a:cubicBezTo>
                  <a:pt x="3177374" y="2279478"/>
                  <a:pt x="3133338" y="2350051"/>
                  <a:pt x="3112946" y="2447031"/>
                </a:cubicBezTo>
                <a:cubicBezTo>
                  <a:pt x="3107352" y="2473894"/>
                  <a:pt x="3085875" y="2495522"/>
                  <a:pt x="3071979" y="2519197"/>
                </a:cubicBezTo>
                <a:cubicBezTo>
                  <a:pt x="3078657" y="2536499"/>
                  <a:pt x="3115112" y="2499164"/>
                  <a:pt x="3102298" y="2544694"/>
                </a:cubicBezTo>
                <a:cubicBezTo>
                  <a:pt x="3092553" y="2578843"/>
                  <a:pt x="3067647" y="2600014"/>
                  <a:pt x="3044185" y="2620276"/>
                </a:cubicBezTo>
                <a:cubicBezTo>
                  <a:pt x="3017476" y="2643268"/>
                  <a:pt x="2987879" y="2661708"/>
                  <a:pt x="2975787" y="2704279"/>
                </a:cubicBezTo>
                <a:cubicBezTo>
                  <a:pt x="2973260" y="2713386"/>
                  <a:pt x="2965140" y="2722947"/>
                  <a:pt x="2957921" y="2726591"/>
                </a:cubicBezTo>
                <a:cubicBezTo>
                  <a:pt x="2581458" y="3475797"/>
                  <a:pt x="1654740" y="3480805"/>
                  <a:pt x="1547901" y="3475568"/>
                </a:cubicBezTo>
                <a:cubicBezTo>
                  <a:pt x="1418503" y="3468966"/>
                  <a:pt x="1296143" y="3422753"/>
                  <a:pt x="1176132" y="3365156"/>
                </a:cubicBezTo>
                <a:cubicBezTo>
                  <a:pt x="1125418" y="3340797"/>
                  <a:pt x="1078316" y="3306195"/>
                  <a:pt x="1029045" y="3279332"/>
                </a:cubicBezTo>
                <a:cubicBezTo>
                  <a:pt x="961009" y="3242223"/>
                  <a:pt x="908492" y="3171424"/>
                  <a:pt x="840634" y="3141601"/>
                </a:cubicBezTo>
                <a:cubicBezTo>
                  <a:pt x="770793" y="3110867"/>
                  <a:pt x="711057" y="3054638"/>
                  <a:pt x="639229" y="3030734"/>
                </a:cubicBezTo>
                <a:cubicBezTo>
                  <a:pt x="601330" y="3017985"/>
                  <a:pt x="564695" y="2994993"/>
                  <a:pt x="570649" y="2929200"/>
                </a:cubicBezTo>
                <a:cubicBezTo>
                  <a:pt x="572274" y="2910532"/>
                  <a:pt x="562349" y="2895282"/>
                  <a:pt x="546647" y="2900745"/>
                </a:cubicBezTo>
                <a:cubicBezTo>
                  <a:pt x="516690" y="2910989"/>
                  <a:pt x="503154" y="2883898"/>
                  <a:pt x="486550" y="2863636"/>
                </a:cubicBezTo>
                <a:cubicBezTo>
                  <a:pt x="456953" y="2827667"/>
                  <a:pt x="428801" y="2789422"/>
                  <a:pt x="381697" y="2783503"/>
                </a:cubicBezTo>
                <a:cubicBezTo>
                  <a:pt x="390720" y="2755272"/>
                  <a:pt x="406060" y="2759371"/>
                  <a:pt x="420137" y="2765290"/>
                </a:cubicBezTo>
                <a:cubicBezTo>
                  <a:pt x="457133" y="2780772"/>
                  <a:pt x="493769" y="2798300"/>
                  <a:pt x="530765" y="2813781"/>
                </a:cubicBezTo>
                <a:cubicBezTo>
                  <a:pt x="554948" y="2823799"/>
                  <a:pt x="578952" y="2837912"/>
                  <a:pt x="611257" y="2826755"/>
                </a:cubicBezTo>
                <a:cubicBezTo>
                  <a:pt x="583463" y="2769843"/>
                  <a:pt x="536180" y="2759598"/>
                  <a:pt x="497920" y="2742071"/>
                </a:cubicBezTo>
                <a:cubicBezTo>
                  <a:pt x="450096" y="2719988"/>
                  <a:pt x="421942" y="2678326"/>
                  <a:pt x="388193" y="2631885"/>
                </a:cubicBezTo>
                <a:cubicBezTo>
                  <a:pt x="423386" y="2620730"/>
                  <a:pt x="445223" y="2654879"/>
                  <a:pt x="472834" y="2653056"/>
                </a:cubicBezTo>
                <a:cubicBezTo>
                  <a:pt x="474279" y="2647140"/>
                  <a:pt x="476804" y="2638488"/>
                  <a:pt x="476444" y="2638259"/>
                </a:cubicBezTo>
                <a:cubicBezTo>
                  <a:pt x="431326" y="2612763"/>
                  <a:pt x="410211" y="2564956"/>
                  <a:pt x="403173" y="2507131"/>
                </a:cubicBezTo>
                <a:cubicBezTo>
                  <a:pt x="399563" y="2477310"/>
                  <a:pt x="383140" y="2467976"/>
                  <a:pt x="366897" y="2454316"/>
                </a:cubicBezTo>
                <a:cubicBezTo>
                  <a:pt x="310230" y="2405826"/>
                  <a:pt x="250314" y="2361890"/>
                  <a:pt x="203752" y="2295188"/>
                </a:cubicBezTo>
                <a:cubicBezTo>
                  <a:pt x="257532" y="2304066"/>
                  <a:pt x="300665" y="2347547"/>
                  <a:pt x="358597" y="2366215"/>
                </a:cubicBezTo>
                <a:cubicBezTo>
                  <a:pt x="312577" y="2292910"/>
                  <a:pt x="253020" y="2255803"/>
                  <a:pt x="198698" y="2211409"/>
                </a:cubicBezTo>
                <a:cubicBezTo>
                  <a:pt x="173974" y="2191149"/>
                  <a:pt x="151055" y="2165197"/>
                  <a:pt x="121097" y="2154269"/>
                </a:cubicBezTo>
                <a:cubicBezTo>
                  <a:pt x="110448" y="2150400"/>
                  <a:pt x="92943" y="2142204"/>
                  <a:pt x="101425" y="2120577"/>
                </a:cubicBezTo>
                <a:cubicBezTo>
                  <a:pt x="108643" y="2102593"/>
                  <a:pt x="122900" y="2108055"/>
                  <a:pt x="135895" y="2113292"/>
                </a:cubicBezTo>
                <a:cubicBezTo>
                  <a:pt x="167116" y="2126269"/>
                  <a:pt x="199421" y="2126495"/>
                  <a:pt x="241652" y="2126269"/>
                </a:cubicBezTo>
                <a:cubicBezTo>
                  <a:pt x="206279" y="2066851"/>
                  <a:pt x="141489" y="2084608"/>
                  <a:pt x="111170" y="2022231"/>
                </a:cubicBezTo>
                <a:cubicBezTo>
                  <a:pt x="149069" y="2011302"/>
                  <a:pt x="178305" y="2033841"/>
                  <a:pt x="208987" y="2038166"/>
                </a:cubicBezTo>
                <a:cubicBezTo>
                  <a:pt x="236777" y="2042036"/>
                  <a:pt x="243636" y="2031565"/>
                  <a:pt x="237139" y="1997188"/>
                </a:cubicBezTo>
                <a:cubicBezTo>
                  <a:pt x="227034" y="1943690"/>
                  <a:pt x="242193" y="1916371"/>
                  <a:pt x="282618" y="1930941"/>
                </a:cubicBezTo>
                <a:cubicBezTo>
                  <a:pt x="320155" y="1944601"/>
                  <a:pt x="324125" y="1924568"/>
                  <a:pt x="314019" y="1894062"/>
                </a:cubicBezTo>
                <a:cubicBezTo>
                  <a:pt x="299582" y="1849671"/>
                  <a:pt x="316004" y="1815295"/>
                  <a:pt x="327194" y="1777960"/>
                </a:cubicBezTo>
                <a:cubicBezTo>
                  <a:pt x="344339" y="1721045"/>
                  <a:pt x="337121" y="1693272"/>
                  <a:pt x="300123" y="1650929"/>
                </a:cubicBezTo>
                <a:cubicBezTo>
                  <a:pt x="279370" y="1627251"/>
                  <a:pt x="256992" y="1607219"/>
                  <a:pt x="226852" y="1586731"/>
                </a:cubicBezTo>
                <a:cubicBezTo>
                  <a:pt x="296334" y="1575576"/>
                  <a:pt x="223423" y="1538013"/>
                  <a:pt x="247968" y="1514564"/>
                </a:cubicBezTo>
                <a:cubicBezTo>
                  <a:pt x="297056" y="1505003"/>
                  <a:pt x="337121" y="1579673"/>
                  <a:pt x="403895" y="1558274"/>
                </a:cubicBezTo>
                <a:cubicBezTo>
                  <a:pt x="321420" y="1493619"/>
                  <a:pt x="230281" y="1472448"/>
                  <a:pt x="170546" y="1386396"/>
                </a:cubicBezTo>
                <a:cubicBezTo>
                  <a:pt x="184261" y="1366817"/>
                  <a:pt x="197977" y="1385030"/>
                  <a:pt x="209707" y="1377746"/>
                </a:cubicBezTo>
                <a:cubicBezTo>
                  <a:pt x="209346" y="1373192"/>
                  <a:pt x="210250" y="1366362"/>
                  <a:pt x="208083" y="1364314"/>
                </a:cubicBezTo>
                <a:cubicBezTo>
                  <a:pt x="163508" y="1317416"/>
                  <a:pt x="162784" y="1316279"/>
                  <a:pt x="210610" y="1281675"/>
                </a:cubicBezTo>
                <a:cubicBezTo>
                  <a:pt x="227394" y="1269609"/>
                  <a:pt x="225950" y="1258909"/>
                  <a:pt x="217108" y="1243657"/>
                </a:cubicBezTo>
                <a:cubicBezTo>
                  <a:pt x="210790" y="1232957"/>
                  <a:pt x="203211" y="1223395"/>
                  <a:pt x="206820" y="1199947"/>
                </a:cubicBezTo>
                <a:cubicBezTo>
                  <a:pt x="232988" y="1229998"/>
                  <a:pt x="359499" y="1220208"/>
                  <a:pt x="381877" y="1217021"/>
                </a:cubicBezTo>
                <a:cubicBezTo>
                  <a:pt x="406963" y="1213607"/>
                  <a:pt x="431688" y="1199037"/>
                  <a:pt x="458035" y="1207003"/>
                </a:cubicBezTo>
                <a:cubicBezTo>
                  <a:pt x="479150" y="1213381"/>
                  <a:pt x="576966" y="1275073"/>
                  <a:pt x="590863" y="1204273"/>
                </a:cubicBezTo>
                <a:cubicBezTo>
                  <a:pt x="591585" y="1200858"/>
                  <a:pt x="631107" y="1208826"/>
                  <a:pt x="652403" y="1212696"/>
                </a:cubicBezTo>
                <a:cubicBezTo>
                  <a:pt x="671172" y="1215883"/>
                  <a:pt x="692288" y="1229998"/>
                  <a:pt x="704920" y="1201769"/>
                </a:cubicBezTo>
                <a:cubicBezTo>
                  <a:pt x="712320" y="1185150"/>
                  <a:pt x="681820" y="1153051"/>
                  <a:pt x="654569" y="1150320"/>
                </a:cubicBezTo>
                <a:cubicBezTo>
                  <a:pt x="630926" y="1147814"/>
                  <a:pt x="606202" y="1144172"/>
                  <a:pt x="583643" y="1151001"/>
                </a:cubicBezTo>
                <a:cubicBezTo>
                  <a:pt x="555852" y="1159198"/>
                  <a:pt x="540873" y="1145995"/>
                  <a:pt x="533111" y="1117538"/>
                </a:cubicBezTo>
                <a:cubicBezTo>
                  <a:pt x="524450" y="1086122"/>
                  <a:pt x="507845" y="1071550"/>
                  <a:pt x="484926" y="1056980"/>
                </a:cubicBezTo>
                <a:cubicBezTo>
                  <a:pt x="429340" y="1021696"/>
                  <a:pt x="375921" y="980946"/>
                  <a:pt x="314922" y="960456"/>
                </a:cubicBezTo>
                <a:cubicBezTo>
                  <a:pt x="302830" y="956358"/>
                  <a:pt x="289476" y="950894"/>
                  <a:pt x="283881" y="923805"/>
                </a:cubicBezTo>
                <a:cubicBezTo>
                  <a:pt x="449013" y="964326"/>
                  <a:pt x="599526" y="1069958"/>
                  <a:pt x="769890" y="1063811"/>
                </a:cubicBezTo>
                <a:cubicBezTo>
                  <a:pt x="723329" y="1030346"/>
                  <a:pt x="669369" y="1028524"/>
                  <a:pt x="619738" y="1005076"/>
                </a:cubicBezTo>
                <a:cubicBezTo>
                  <a:pt x="654930" y="987546"/>
                  <a:pt x="687956" y="1005759"/>
                  <a:pt x="721344" y="1015777"/>
                </a:cubicBezTo>
                <a:cubicBezTo>
                  <a:pt x="749317" y="1023970"/>
                  <a:pt x="774583" y="1025337"/>
                  <a:pt x="777650" y="976393"/>
                </a:cubicBezTo>
                <a:cubicBezTo>
                  <a:pt x="776566" y="973205"/>
                  <a:pt x="776747" y="969107"/>
                  <a:pt x="776929" y="965238"/>
                </a:cubicBezTo>
                <a:cubicBezTo>
                  <a:pt x="767542" y="944976"/>
                  <a:pt x="752926" y="934504"/>
                  <a:pt x="735601" y="928584"/>
                </a:cubicBezTo>
                <a:cubicBezTo>
                  <a:pt x="725133" y="924942"/>
                  <a:pt x="711237" y="919478"/>
                  <a:pt x="711416" y="904909"/>
                </a:cubicBezTo>
                <a:cubicBezTo>
                  <a:pt x="711958" y="850955"/>
                  <a:pt x="678571" y="835246"/>
                  <a:pt x="645185" y="819539"/>
                </a:cubicBezTo>
                <a:cubicBezTo>
                  <a:pt x="663773" y="792676"/>
                  <a:pt x="678391" y="812481"/>
                  <a:pt x="692468" y="810433"/>
                </a:cubicBezTo>
                <a:cubicBezTo>
                  <a:pt x="701672" y="809067"/>
                  <a:pt x="709973" y="806563"/>
                  <a:pt x="709973" y="792676"/>
                </a:cubicBezTo>
                <a:cubicBezTo>
                  <a:pt x="710154" y="781065"/>
                  <a:pt x="705822" y="767861"/>
                  <a:pt x="696799" y="767635"/>
                </a:cubicBezTo>
                <a:cubicBezTo>
                  <a:pt x="640312" y="765585"/>
                  <a:pt x="609090" y="690914"/>
                  <a:pt x="550437" y="690687"/>
                </a:cubicBezTo>
                <a:cubicBezTo>
                  <a:pt x="515425" y="690687"/>
                  <a:pt x="568666" y="648572"/>
                  <a:pt x="539068" y="631042"/>
                </a:cubicBezTo>
                <a:cubicBezTo>
                  <a:pt x="532570" y="627171"/>
                  <a:pt x="556032" y="621254"/>
                  <a:pt x="566500" y="622164"/>
                </a:cubicBezTo>
                <a:cubicBezTo>
                  <a:pt x="576786" y="623074"/>
                  <a:pt x="585990" y="634229"/>
                  <a:pt x="598443" y="626261"/>
                </a:cubicBezTo>
                <a:cubicBezTo>
                  <a:pt x="605300" y="597806"/>
                  <a:pt x="587615" y="587332"/>
                  <a:pt x="572996" y="579365"/>
                </a:cubicBezTo>
                <a:cubicBezTo>
                  <a:pt x="539247" y="560925"/>
                  <a:pt x="506402" y="538615"/>
                  <a:pt x="469405" y="532013"/>
                </a:cubicBezTo>
                <a:cubicBezTo>
                  <a:pt x="456232" y="529737"/>
                  <a:pt x="488355" y="499231"/>
                  <a:pt x="494671" y="488532"/>
                </a:cubicBezTo>
                <a:cubicBezTo>
                  <a:pt x="345782" y="376071"/>
                  <a:pt x="166756" y="381762"/>
                  <a:pt x="0" y="290928"/>
                </a:cubicBezTo>
                <a:cubicBezTo>
                  <a:pt x="36817" y="273173"/>
                  <a:pt x="63887" y="286148"/>
                  <a:pt x="88973" y="288880"/>
                </a:cubicBezTo>
                <a:cubicBezTo>
                  <a:pt x="151595" y="295708"/>
                  <a:pt x="213498" y="309822"/>
                  <a:pt x="275940" y="318246"/>
                </a:cubicBezTo>
                <a:cubicBezTo>
                  <a:pt x="306620" y="322344"/>
                  <a:pt x="335134" y="337824"/>
                  <a:pt x="369424" y="313239"/>
                </a:cubicBezTo>
                <a:cubicBezTo>
                  <a:pt x="392343" y="296847"/>
                  <a:pt x="428980" y="314604"/>
                  <a:pt x="457133" y="329174"/>
                </a:cubicBezTo>
                <a:cubicBezTo>
                  <a:pt x="480414" y="341238"/>
                  <a:pt x="502612" y="344425"/>
                  <a:pt x="533474" y="329174"/>
                </a:cubicBezTo>
                <a:cubicBezTo>
                  <a:pt x="505501" y="319841"/>
                  <a:pt x="484023" y="311645"/>
                  <a:pt x="462006" y="305953"/>
                </a:cubicBezTo>
                <a:cubicBezTo>
                  <a:pt x="444501" y="301400"/>
                  <a:pt x="486189" y="282960"/>
                  <a:pt x="507484" y="285237"/>
                </a:cubicBezTo>
                <a:cubicBezTo>
                  <a:pt x="537263" y="288423"/>
                  <a:pt x="520479" y="276586"/>
                  <a:pt x="515425" y="260195"/>
                </a:cubicBezTo>
                <a:cubicBezTo>
                  <a:pt x="510012" y="242665"/>
                  <a:pt x="526074" y="237203"/>
                  <a:pt x="536180" y="240844"/>
                </a:cubicBezTo>
                <a:cubicBezTo>
                  <a:pt x="574980" y="255187"/>
                  <a:pt x="613602" y="229917"/>
                  <a:pt x="653668" y="250407"/>
                </a:cubicBezTo>
                <a:cubicBezTo>
                  <a:pt x="643561" y="199867"/>
                  <a:pt x="621723" y="177784"/>
                  <a:pt x="576064" y="170726"/>
                </a:cubicBezTo>
                <a:cubicBezTo>
                  <a:pt x="558919" y="167996"/>
                  <a:pt x="541053" y="172093"/>
                  <a:pt x="526254" y="157522"/>
                </a:cubicBezTo>
                <a:cubicBezTo>
                  <a:pt x="517771" y="149101"/>
                  <a:pt x="508207" y="139084"/>
                  <a:pt x="514884" y="123603"/>
                </a:cubicBezTo>
                <a:cubicBezTo>
                  <a:pt x="519577" y="112674"/>
                  <a:pt x="529684" y="112674"/>
                  <a:pt x="537985" y="116318"/>
                </a:cubicBezTo>
                <a:cubicBezTo>
                  <a:pt x="575162" y="132483"/>
                  <a:pt x="613963" y="138400"/>
                  <a:pt x="652764" y="144320"/>
                </a:cubicBezTo>
                <a:cubicBezTo>
                  <a:pt x="658720" y="145230"/>
                  <a:pt x="665397" y="148191"/>
                  <a:pt x="672075" y="133164"/>
                </a:cubicBezTo>
                <a:cubicBezTo>
                  <a:pt x="599526" y="108805"/>
                  <a:pt x="530585" y="74202"/>
                  <a:pt x="456051" y="60770"/>
                </a:cubicBezTo>
                <a:cubicBezTo>
                  <a:pt x="457133" y="54397"/>
                  <a:pt x="458215" y="48022"/>
                  <a:pt x="459299" y="41649"/>
                </a:cubicBezTo>
                <a:cubicBezTo>
                  <a:pt x="517591" y="50753"/>
                  <a:pt x="575884" y="59859"/>
                  <a:pt x="649515" y="71243"/>
                </a:cubicBezTo>
                <a:cubicBezTo>
                  <a:pt x="604218" y="35045"/>
                  <a:pt x="561446" y="47111"/>
                  <a:pt x="527879" y="15013"/>
                </a:cubicBezTo>
                <a:cubicBezTo>
                  <a:pt x="534195" y="2833"/>
                  <a:pt x="541820" y="-241"/>
                  <a:pt x="549716" y="15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O kampanii (2025) | Ogólnopolska kampania Dzieciństwo bez Przemocy">
            <a:extLst>
              <a:ext uri="{FF2B5EF4-FFF2-40B4-BE49-F238E27FC236}">
                <a16:creationId xmlns:a16="http://schemas.microsoft.com/office/drawing/2014/main" id="{A93E7ED8-599F-E728-C648-7BD7DE5D85F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4" b="3473"/>
          <a:stretch>
            <a:fillRect/>
          </a:stretch>
        </p:blipFill>
        <p:spPr bwMode="auto">
          <a:xfrm>
            <a:off x="7621024" y="-5"/>
            <a:ext cx="4579876" cy="3536502"/>
          </a:xfrm>
          <a:custGeom>
            <a:avLst/>
            <a:gdLst/>
            <a:ahLst/>
            <a:cxnLst/>
            <a:rect l="l" t="t" r="r" b="b"/>
            <a:pathLst>
              <a:path w="4579876" h="3536502">
                <a:moveTo>
                  <a:pt x="457312" y="0"/>
                </a:moveTo>
                <a:lnTo>
                  <a:pt x="4579876" y="0"/>
                </a:lnTo>
                <a:lnTo>
                  <a:pt x="4579876" y="3057029"/>
                </a:lnTo>
                <a:lnTo>
                  <a:pt x="4508441" y="3086568"/>
                </a:lnTo>
                <a:cubicBezTo>
                  <a:pt x="4391572" y="3126663"/>
                  <a:pt x="4301124" y="3221848"/>
                  <a:pt x="4183947" y="3271738"/>
                </a:cubicBezTo>
                <a:cubicBezTo>
                  <a:pt x="4099090" y="3307854"/>
                  <a:pt x="4017967" y="3354374"/>
                  <a:pt x="3930625" y="3387123"/>
                </a:cubicBezTo>
                <a:cubicBezTo>
                  <a:pt x="3723932" y="3464557"/>
                  <a:pt x="3513195" y="3526689"/>
                  <a:pt x="3290337" y="3535564"/>
                </a:cubicBezTo>
                <a:cubicBezTo>
                  <a:pt x="3106332" y="3542605"/>
                  <a:pt x="1510274" y="3535872"/>
                  <a:pt x="861903" y="2528615"/>
                </a:cubicBezTo>
                <a:cubicBezTo>
                  <a:pt x="849470" y="2523717"/>
                  <a:pt x="835485" y="2510862"/>
                  <a:pt x="831133" y="2498619"/>
                </a:cubicBezTo>
                <a:cubicBezTo>
                  <a:pt x="810307" y="2441385"/>
                  <a:pt x="759333" y="2416594"/>
                  <a:pt x="713333" y="2385682"/>
                </a:cubicBezTo>
                <a:cubicBezTo>
                  <a:pt x="672925" y="2358442"/>
                  <a:pt x="630030" y="2329978"/>
                  <a:pt x="613246" y="2284067"/>
                </a:cubicBezTo>
                <a:cubicBezTo>
                  <a:pt x="591179" y="2222855"/>
                  <a:pt x="653963" y="2273050"/>
                  <a:pt x="665465" y="2249789"/>
                </a:cubicBezTo>
                <a:cubicBezTo>
                  <a:pt x="641532" y="2217960"/>
                  <a:pt x="604543" y="2188882"/>
                  <a:pt x="594908" y="2152767"/>
                </a:cubicBezTo>
                <a:cubicBezTo>
                  <a:pt x="559787" y="2022383"/>
                  <a:pt x="483946" y="1927503"/>
                  <a:pt x="370497" y="1853742"/>
                </a:cubicBezTo>
                <a:cubicBezTo>
                  <a:pt x="337861" y="1832624"/>
                  <a:pt x="316415" y="1794059"/>
                  <a:pt x="271969" y="1787940"/>
                </a:cubicBezTo>
                <a:cubicBezTo>
                  <a:pt x="173127" y="1774472"/>
                  <a:pt x="204209" y="1669186"/>
                  <a:pt x="151990" y="1622358"/>
                </a:cubicBezTo>
                <a:cubicBezTo>
                  <a:pt x="142044" y="1613481"/>
                  <a:pt x="133031" y="1596037"/>
                  <a:pt x="134895" y="1584102"/>
                </a:cubicBezTo>
                <a:cubicBezTo>
                  <a:pt x="137691" y="1566959"/>
                  <a:pt x="149504" y="1550739"/>
                  <a:pt x="159450" y="1535435"/>
                </a:cubicBezTo>
                <a:cubicBezTo>
                  <a:pt x="169708" y="1520133"/>
                  <a:pt x="185247" y="1506664"/>
                  <a:pt x="177788" y="1486465"/>
                </a:cubicBezTo>
                <a:cubicBezTo>
                  <a:pt x="174683" y="1478202"/>
                  <a:pt x="176855" y="1449432"/>
                  <a:pt x="153856" y="1472079"/>
                </a:cubicBezTo>
                <a:cubicBezTo>
                  <a:pt x="90760" y="1534212"/>
                  <a:pt x="54082" y="1475449"/>
                  <a:pt x="0" y="1447289"/>
                </a:cubicBezTo>
                <a:cubicBezTo>
                  <a:pt x="43515" y="1418212"/>
                  <a:pt x="82677" y="1397707"/>
                  <a:pt x="89205" y="1354247"/>
                </a:cubicBezTo>
                <a:cubicBezTo>
                  <a:pt x="102570" y="1264569"/>
                  <a:pt x="159758" y="1223557"/>
                  <a:pt x="246479" y="1215599"/>
                </a:cubicBezTo>
                <a:cubicBezTo>
                  <a:pt x="214465" y="1128983"/>
                  <a:pt x="214465" y="1128983"/>
                  <a:pt x="317968" y="1117045"/>
                </a:cubicBezTo>
                <a:cubicBezTo>
                  <a:pt x="278183" y="1061955"/>
                  <a:pt x="278183" y="1047876"/>
                  <a:pt x="326362" y="1028900"/>
                </a:cubicBezTo>
                <a:cubicBezTo>
                  <a:pt x="372673" y="1010841"/>
                  <a:pt x="423957" y="1004720"/>
                  <a:pt x="466852" y="976870"/>
                </a:cubicBezTo>
                <a:cubicBezTo>
                  <a:pt x="427377" y="906475"/>
                  <a:pt x="416188" y="824756"/>
                  <a:pt x="334754" y="790475"/>
                </a:cubicBezTo>
                <a:cubicBezTo>
                  <a:pt x="322010" y="785272"/>
                  <a:pt x="313307" y="764154"/>
                  <a:pt x="321386" y="751912"/>
                </a:cubicBezTo>
                <a:cubicBezTo>
                  <a:pt x="350915" y="707534"/>
                  <a:pt x="308644" y="623365"/>
                  <a:pt x="400645" y="613877"/>
                </a:cubicBezTo>
                <a:cubicBezTo>
                  <a:pt x="412147" y="612959"/>
                  <a:pt x="422716" y="603776"/>
                  <a:pt x="413701" y="591839"/>
                </a:cubicBezTo>
                <a:cubicBezTo>
                  <a:pt x="382618" y="550216"/>
                  <a:pt x="420228" y="552969"/>
                  <a:pt x="442917" y="547767"/>
                </a:cubicBezTo>
                <a:cubicBezTo>
                  <a:pt x="470271" y="541341"/>
                  <a:pt x="501353" y="559703"/>
                  <a:pt x="526840" y="537055"/>
                </a:cubicBezTo>
                <a:cubicBezTo>
                  <a:pt x="520932" y="513181"/>
                  <a:pt x="498866" y="513487"/>
                  <a:pt x="483325" y="505836"/>
                </a:cubicBezTo>
                <a:cubicBezTo>
                  <a:pt x="437946" y="483799"/>
                  <a:pt x="400956" y="457479"/>
                  <a:pt x="398780" y="400243"/>
                </a:cubicBezTo>
                <a:cubicBezTo>
                  <a:pt x="397229" y="354028"/>
                  <a:pt x="392255" y="313323"/>
                  <a:pt x="455041" y="299242"/>
                </a:cubicBezTo>
                <a:cubicBezTo>
                  <a:pt x="481149" y="293426"/>
                  <a:pt x="473687" y="260067"/>
                  <a:pt x="458769" y="243538"/>
                </a:cubicBezTo>
                <a:cubicBezTo>
                  <a:pt x="432038" y="214157"/>
                  <a:pt x="409972" y="174981"/>
                  <a:pt x="363969" y="172227"/>
                </a:cubicBezTo>
                <a:cubicBezTo>
                  <a:pt x="335995" y="170391"/>
                  <a:pt x="314549" y="158146"/>
                  <a:pt x="292481" y="144069"/>
                </a:cubicBezTo>
                <a:cubicBezTo>
                  <a:pt x="276630" y="133966"/>
                  <a:pt x="257670" y="125398"/>
                  <a:pt x="259534" y="103668"/>
                </a:cubicBezTo>
                <a:cubicBezTo>
                  <a:pt x="261399" y="82855"/>
                  <a:pt x="279736" y="74286"/>
                  <a:pt x="298387" y="70001"/>
                </a:cubicBezTo>
                <a:cubicBezTo>
                  <a:pt x="345011" y="59672"/>
                  <a:pt x="389535" y="45726"/>
                  <a:pt x="430782" y="19902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6211299"/>
      </p:ext>
    </p:extLst>
  </p:cSld>
  <p:clrMapOvr>
    <a:masterClrMapping/>
  </p:clrMapOvr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Pakiet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Pakiet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Override1.xml><?xml version="1.0" encoding="utf-8"?>
<a:themeOverride xmlns:a="http://schemas.openxmlformats.org/drawingml/2006/main">
  <a:clrScheme name="Niestandardowy 1">
    <a:dk1>
      <a:sysClr val="windowText" lastClr="000000"/>
    </a:dk1>
    <a:lt1>
      <a:sysClr val="window" lastClr="FFFFFF"/>
    </a:lt1>
    <a:dk2>
      <a:srgbClr val="E83F4B"/>
    </a:dk2>
    <a:lt2>
      <a:srgbClr val="BBBCBC"/>
    </a:lt2>
    <a:accent1>
      <a:srgbClr val="E83F4B"/>
    </a:accent1>
    <a:accent2>
      <a:srgbClr val="D5D900"/>
    </a:accent2>
    <a:accent3>
      <a:srgbClr val="50BDC7"/>
    </a:accent3>
    <a:accent4>
      <a:srgbClr val="B6579D"/>
    </a:accent4>
    <a:accent5>
      <a:srgbClr val="2BA58E"/>
    </a:accent5>
    <a:accent6>
      <a:srgbClr val="B32727"/>
    </a:accent6>
    <a:hlink>
      <a:srgbClr val="6A6D71"/>
    </a:hlink>
    <a:folHlink>
      <a:srgbClr val="BBBCBC"/>
    </a:folHlink>
  </a:clrScheme>
  <a:fontScheme name="Motyw pakietu 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Motyw pakietu 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571</TotalTime>
  <Words>292</Words>
  <Application>Microsoft Macintosh PowerPoint</Application>
  <PresentationFormat>Panoramiczny</PresentationFormat>
  <Paragraphs>47</Paragraphs>
  <Slides>9</Slides>
  <Notes>2</Notes>
  <HiddenSlides>0</HiddenSlides>
  <MMClips>0</MMClips>
  <ScaleCrop>false</ScaleCrop>
  <HeadingPairs>
    <vt:vector size="6" baseType="variant">
      <vt:variant>
        <vt:lpstr>Używane czcionki</vt:lpstr>
      </vt:variant>
      <vt:variant>
        <vt:i4>5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9</vt:i4>
      </vt:variant>
    </vt:vector>
  </HeadingPairs>
  <TitlesOfParts>
    <vt:vector size="15" baseType="lpstr">
      <vt:lpstr>Aptos</vt:lpstr>
      <vt:lpstr>Aptos Display</vt:lpstr>
      <vt:lpstr>Arial</vt:lpstr>
      <vt:lpstr>Kodchasan SemiBold</vt:lpstr>
      <vt:lpstr>Lato</vt:lpstr>
      <vt:lpstr>Motyw pakietu Office</vt:lpstr>
      <vt:lpstr>  Budowanie koalicji i przeciwdziałanie przemocy na przykładzie kampanii „Dzieciństwo bez przemocy“   </vt:lpstr>
      <vt:lpstr>Prezentacja programu PowerPoint</vt:lpstr>
      <vt:lpstr>Opinie Polaków na temat kar fizycznych</vt:lpstr>
      <vt:lpstr>Przemoc ze strony bliskich dorosłych</vt:lpstr>
      <vt:lpstr>koalicja, wspólne działanie, formalne/nieformalne</vt:lpstr>
      <vt:lpstr>Cele kampanii</vt:lpstr>
      <vt:lpstr>Działania kampanii</vt:lpstr>
      <vt:lpstr>Prezentacja programu PowerPoint</vt:lpstr>
      <vt:lpstr>Prezentacja programu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Anna Lechowska</dc:creator>
  <cp:lastModifiedBy>Anna Lechowska</cp:lastModifiedBy>
  <cp:revision>8</cp:revision>
  <dcterms:created xsi:type="dcterms:W3CDTF">2025-10-19T06:50:26Z</dcterms:created>
  <dcterms:modified xsi:type="dcterms:W3CDTF">2025-10-19T16:25:22Z</dcterms:modified>
</cp:coreProperties>
</file>